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30"/>
  </p:notesMasterIdLst>
  <p:sldIdLst>
    <p:sldId id="765" r:id="rId2"/>
    <p:sldId id="721" r:id="rId3"/>
    <p:sldId id="791" r:id="rId4"/>
    <p:sldId id="855" r:id="rId5"/>
    <p:sldId id="856" r:id="rId6"/>
    <p:sldId id="857" r:id="rId7"/>
    <p:sldId id="854" r:id="rId8"/>
    <p:sldId id="859" r:id="rId9"/>
    <p:sldId id="813" r:id="rId10"/>
    <p:sldId id="861" r:id="rId11"/>
    <p:sldId id="862" r:id="rId12"/>
    <p:sldId id="863" r:id="rId13"/>
    <p:sldId id="864" r:id="rId14"/>
    <p:sldId id="865" r:id="rId15"/>
    <p:sldId id="869" r:id="rId16"/>
    <p:sldId id="866" r:id="rId17"/>
    <p:sldId id="870" r:id="rId18"/>
    <p:sldId id="818" r:id="rId19"/>
    <p:sldId id="868" r:id="rId20"/>
    <p:sldId id="872" r:id="rId21"/>
    <p:sldId id="873" r:id="rId22"/>
    <p:sldId id="881" r:id="rId23"/>
    <p:sldId id="874" r:id="rId24"/>
    <p:sldId id="875" r:id="rId25"/>
    <p:sldId id="867" r:id="rId26"/>
    <p:sldId id="876" r:id="rId27"/>
    <p:sldId id="878" r:id="rId28"/>
    <p:sldId id="880" r:id="rId29"/>
  </p:sldIdLst>
  <p:sldSz cx="9144000" cy="5143500" type="screen16x9"/>
  <p:notesSz cx="6858000" cy="9144000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33CC"/>
    <a:srgbClr val="FFAE81"/>
    <a:srgbClr val="FF975D"/>
    <a:srgbClr val="FFE0CE"/>
    <a:srgbClr val="FF858A"/>
    <a:srgbClr val="32879E"/>
    <a:srgbClr val="6EBEBD"/>
    <a:srgbClr val="171717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ลักษณะสีเข้ม 1 - เน้น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ลักษณะชุดรูปแบบ 1 - เน้น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4660"/>
  </p:normalViewPr>
  <p:slideViewPr>
    <p:cSldViewPr>
      <p:cViewPr varScale="1">
        <p:scale>
          <a:sx n="114" d="100"/>
          <a:sy n="114" d="100"/>
        </p:scale>
        <p:origin x="533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C9346-E03E-4CCF-8FC0-E54FCD8CE070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30B04-4B51-4B53-A159-8AE1E2FB42D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g55fa4101ca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3" name="Google Shape;1703;g55fa4101ca_2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4" name="Google Shape;1704;g55fa4101ca_2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1597827"/>
            <a:ext cx="7772400" cy="1102519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1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1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402551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">
  <p:cSld name="IMAGE">
    <p:bg>
      <p:bgPr>
        <a:solidFill>
          <a:srgbClr val="FAC8D1"/>
        </a:solid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97;p13"/>
          <p:cNvGrpSpPr/>
          <p:nvPr/>
        </p:nvGrpSpPr>
        <p:grpSpPr>
          <a:xfrm>
            <a:off x="258733" y="70553"/>
            <a:ext cx="4977798" cy="4473005"/>
            <a:chOff x="402500" y="619325"/>
            <a:chExt cx="4345524" cy="3904849"/>
          </a:xfrm>
        </p:grpSpPr>
        <p:sp>
          <p:nvSpPr>
            <p:cNvPr id="598" name="Google Shape;598;p13"/>
            <p:cNvSpPr/>
            <p:nvPr/>
          </p:nvSpPr>
          <p:spPr>
            <a:xfrm>
              <a:off x="1105674" y="4001007"/>
              <a:ext cx="34870" cy="26982"/>
            </a:xfrm>
            <a:custGeom>
              <a:avLst/>
              <a:gdLst/>
              <a:ahLst/>
              <a:cxnLst/>
              <a:rect l="l" t="t" r="r" b="b"/>
              <a:pathLst>
                <a:path w="641" h="496" extrusionOk="0">
                  <a:moveTo>
                    <a:pt x="321" y="1"/>
                  </a:moveTo>
                  <a:cubicBezTo>
                    <a:pt x="0" y="1"/>
                    <a:pt x="0" y="496"/>
                    <a:pt x="321" y="496"/>
                  </a:cubicBezTo>
                  <a:cubicBezTo>
                    <a:pt x="641" y="496"/>
                    <a:pt x="641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953789" y="3057979"/>
              <a:ext cx="34925" cy="27254"/>
            </a:xfrm>
            <a:custGeom>
              <a:avLst/>
              <a:gdLst/>
              <a:ahLst/>
              <a:cxnLst/>
              <a:rect l="l" t="t" r="r" b="b"/>
              <a:pathLst>
                <a:path w="642" h="501" extrusionOk="0">
                  <a:moveTo>
                    <a:pt x="321" y="0"/>
                  </a:moveTo>
                  <a:cubicBezTo>
                    <a:pt x="0" y="0"/>
                    <a:pt x="0" y="501"/>
                    <a:pt x="321" y="501"/>
                  </a:cubicBezTo>
                  <a:cubicBezTo>
                    <a:pt x="642" y="501"/>
                    <a:pt x="642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953300" y="1602936"/>
              <a:ext cx="34653" cy="26928"/>
            </a:xfrm>
            <a:custGeom>
              <a:avLst/>
              <a:gdLst/>
              <a:ahLst/>
              <a:cxnLst/>
              <a:rect l="l" t="t" r="r" b="b"/>
              <a:pathLst>
                <a:path w="637" h="495" extrusionOk="0">
                  <a:moveTo>
                    <a:pt x="321" y="0"/>
                  </a:moveTo>
                  <a:cubicBezTo>
                    <a:pt x="0" y="0"/>
                    <a:pt x="0" y="495"/>
                    <a:pt x="321" y="495"/>
                  </a:cubicBezTo>
                  <a:cubicBezTo>
                    <a:pt x="636" y="495"/>
                    <a:pt x="636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1030711" y="1211145"/>
              <a:ext cx="34979" cy="27037"/>
            </a:xfrm>
            <a:custGeom>
              <a:avLst/>
              <a:gdLst/>
              <a:ahLst/>
              <a:cxnLst/>
              <a:rect l="l" t="t" r="r" b="b"/>
              <a:pathLst>
                <a:path w="643" h="497" extrusionOk="0">
                  <a:moveTo>
                    <a:pt x="321" y="1"/>
                  </a:moveTo>
                  <a:cubicBezTo>
                    <a:pt x="6" y="1"/>
                    <a:pt x="1" y="496"/>
                    <a:pt x="321" y="496"/>
                  </a:cubicBezTo>
                  <a:cubicBezTo>
                    <a:pt x="643" y="496"/>
                    <a:pt x="643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2745670" y="1025477"/>
              <a:ext cx="34707" cy="26928"/>
            </a:xfrm>
            <a:custGeom>
              <a:avLst/>
              <a:gdLst/>
              <a:ahLst/>
              <a:cxnLst/>
              <a:rect l="l" t="t" r="r" b="b"/>
              <a:pathLst>
                <a:path w="638" h="495" extrusionOk="0">
                  <a:moveTo>
                    <a:pt x="321" y="0"/>
                  </a:moveTo>
                  <a:cubicBezTo>
                    <a:pt x="1" y="0"/>
                    <a:pt x="1" y="495"/>
                    <a:pt x="321" y="495"/>
                  </a:cubicBezTo>
                  <a:cubicBezTo>
                    <a:pt x="638" y="495"/>
                    <a:pt x="638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1416298" y="2377378"/>
              <a:ext cx="34925" cy="27037"/>
            </a:xfrm>
            <a:custGeom>
              <a:avLst/>
              <a:gdLst/>
              <a:ahLst/>
              <a:cxnLst/>
              <a:rect l="l" t="t" r="r" b="b"/>
              <a:pathLst>
                <a:path w="642" h="497" extrusionOk="0">
                  <a:moveTo>
                    <a:pt x="322" y="1"/>
                  </a:moveTo>
                  <a:cubicBezTo>
                    <a:pt x="0" y="1"/>
                    <a:pt x="0" y="496"/>
                    <a:pt x="322" y="496"/>
                  </a:cubicBezTo>
                  <a:cubicBezTo>
                    <a:pt x="642" y="496"/>
                    <a:pt x="642" y="1"/>
                    <a:pt x="3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2484006" y="1423089"/>
              <a:ext cx="34979" cy="27254"/>
            </a:xfrm>
            <a:custGeom>
              <a:avLst/>
              <a:gdLst/>
              <a:ahLst/>
              <a:cxnLst/>
              <a:rect l="l" t="t" r="r" b="b"/>
              <a:pathLst>
                <a:path w="643" h="501" extrusionOk="0">
                  <a:moveTo>
                    <a:pt x="321" y="0"/>
                  </a:moveTo>
                  <a:cubicBezTo>
                    <a:pt x="1" y="0"/>
                    <a:pt x="1" y="500"/>
                    <a:pt x="321" y="500"/>
                  </a:cubicBezTo>
                  <a:cubicBezTo>
                    <a:pt x="642" y="500"/>
                    <a:pt x="642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734176" y="2246055"/>
              <a:ext cx="34925" cy="26982"/>
            </a:xfrm>
            <a:custGeom>
              <a:avLst/>
              <a:gdLst/>
              <a:ahLst/>
              <a:cxnLst/>
              <a:rect l="l" t="t" r="r" b="b"/>
              <a:pathLst>
                <a:path w="642" h="496" extrusionOk="0">
                  <a:moveTo>
                    <a:pt x="322" y="1"/>
                  </a:moveTo>
                  <a:cubicBezTo>
                    <a:pt x="0" y="1"/>
                    <a:pt x="0" y="495"/>
                    <a:pt x="322" y="495"/>
                  </a:cubicBezTo>
                  <a:cubicBezTo>
                    <a:pt x="637" y="495"/>
                    <a:pt x="642" y="1"/>
                    <a:pt x="3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748592" y="1507735"/>
              <a:ext cx="34870" cy="27254"/>
            </a:xfrm>
            <a:custGeom>
              <a:avLst/>
              <a:gdLst/>
              <a:ahLst/>
              <a:cxnLst/>
              <a:rect l="l" t="t" r="r" b="b"/>
              <a:pathLst>
                <a:path w="641" h="501" extrusionOk="0">
                  <a:moveTo>
                    <a:pt x="320" y="0"/>
                  </a:moveTo>
                  <a:cubicBezTo>
                    <a:pt x="0" y="0"/>
                    <a:pt x="0" y="501"/>
                    <a:pt x="320" y="501"/>
                  </a:cubicBezTo>
                  <a:cubicBezTo>
                    <a:pt x="641" y="501"/>
                    <a:pt x="641" y="0"/>
                    <a:pt x="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2464803" y="677044"/>
              <a:ext cx="34925" cy="27254"/>
            </a:xfrm>
            <a:custGeom>
              <a:avLst/>
              <a:gdLst/>
              <a:ahLst/>
              <a:cxnLst/>
              <a:rect l="l" t="t" r="r" b="b"/>
              <a:pathLst>
                <a:path w="642" h="501" extrusionOk="0">
                  <a:moveTo>
                    <a:pt x="321" y="0"/>
                  </a:moveTo>
                  <a:cubicBezTo>
                    <a:pt x="0" y="0"/>
                    <a:pt x="0" y="501"/>
                    <a:pt x="321" y="501"/>
                  </a:cubicBezTo>
                  <a:cubicBezTo>
                    <a:pt x="641" y="501"/>
                    <a:pt x="641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3467829" y="619325"/>
              <a:ext cx="34979" cy="26982"/>
            </a:xfrm>
            <a:custGeom>
              <a:avLst/>
              <a:gdLst/>
              <a:ahLst/>
              <a:cxnLst/>
              <a:rect l="l" t="t" r="r" b="b"/>
              <a:pathLst>
                <a:path w="643" h="496" extrusionOk="0">
                  <a:moveTo>
                    <a:pt x="322" y="1"/>
                  </a:moveTo>
                  <a:cubicBezTo>
                    <a:pt x="0" y="1"/>
                    <a:pt x="0" y="495"/>
                    <a:pt x="322" y="495"/>
                  </a:cubicBezTo>
                  <a:cubicBezTo>
                    <a:pt x="638" y="495"/>
                    <a:pt x="642" y="1"/>
                    <a:pt x="3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2903974" y="4335025"/>
              <a:ext cx="34979" cy="27309"/>
            </a:xfrm>
            <a:custGeom>
              <a:avLst/>
              <a:gdLst/>
              <a:ahLst/>
              <a:cxnLst/>
              <a:rect l="l" t="t" r="r" b="b"/>
              <a:pathLst>
                <a:path w="643" h="502" extrusionOk="0">
                  <a:moveTo>
                    <a:pt x="321" y="1"/>
                  </a:moveTo>
                  <a:cubicBezTo>
                    <a:pt x="5" y="1"/>
                    <a:pt x="0" y="501"/>
                    <a:pt x="321" y="501"/>
                  </a:cubicBezTo>
                  <a:cubicBezTo>
                    <a:pt x="642" y="501"/>
                    <a:pt x="642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3276940" y="3054171"/>
              <a:ext cx="34707" cy="26928"/>
            </a:xfrm>
            <a:custGeom>
              <a:avLst/>
              <a:gdLst/>
              <a:ahLst/>
              <a:cxnLst/>
              <a:rect l="l" t="t" r="r" b="b"/>
              <a:pathLst>
                <a:path w="638" h="495" extrusionOk="0">
                  <a:moveTo>
                    <a:pt x="322" y="0"/>
                  </a:moveTo>
                  <a:cubicBezTo>
                    <a:pt x="1" y="0"/>
                    <a:pt x="1" y="495"/>
                    <a:pt x="322" y="495"/>
                  </a:cubicBezTo>
                  <a:cubicBezTo>
                    <a:pt x="638" y="495"/>
                    <a:pt x="63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3870335" y="4497138"/>
              <a:ext cx="34925" cy="27037"/>
            </a:xfrm>
            <a:custGeom>
              <a:avLst/>
              <a:gdLst/>
              <a:ahLst/>
              <a:cxnLst/>
              <a:rect l="l" t="t" r="r" b="b"/>
              <a:pathLst>
                <a:path w="642" h="497" extrusionOk="0">
                  <a:moveTo>
                    <a:pt x="321" y="1"/>
                  </a:moveTo>
                  <a:cubicBezTo>
                    <a:pt x="1" y="1"/>
                    <a:pt x="1" y="497"/>
                    <a:pt x="321" y="497"/>
                  </a:cubicBezTo>
                  <a:cubicBezTo>
                    <a:pt x="637" y="497"/>
                    <a:pt x="641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4207941" y="711697"/>
              <a:ext cx="34979" cy="26982"/>
            </a:xfrm>
            <a:custGeom>
              <a:avLst/>
              <a:gdLst/>
              <a:ahLst/>
              <a:cxnLst/>
              <a:rect l="l" t="t" r="r" b="b"/>
              <a:pathLst>
                <a:path w="643" h="496" extrusionOk="0">
                  <a:moveTo>
                    <a:pt x="321" y="1"/>
                  </a:moveTo>
                  <a:cubicBezTo>
                    <a:pt x="0" y="1"/>
                    <a:pt x="0" y="495"/>
                    <a:pt x="321" y="495"/>
                  </a:cubicBezTo>
                  <a:cubicBezTo>
                    <a:pt x="642" y="495"/>
                    <a:pt x="642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1199568" y="1968995"/>
              <a:ext cx="45642" cy="42541"/>
            </a:xfrm>
            <a:custGeom>
              <a:avLst/>
              <a:gdLst/>
              <a:ahLst/>
              <a:cxnLst/>
              <a:rect l="l" t="t" r="r" b="b"/>
              <a:pathLst>
                <a:path w="839" h="782" extrusionOk="0">
                  <a:moveTo>
                    <a:pt x="190" y="1"/>
                  </a:moveTo>
                  <a:cubicBezTo>
                    <a:pt x="169" y="1"/>
                    <a:pt x="152" y="20"/>
                    <a:pt x="155" y="42"/>
                  </a:cubicBezTo>
                  <a:lnTo>
                    <a:pt x="193" y="260"/>
                  </a:lnTo>
                  <a:cubicBezTo>
                    <a:pt x="193" y="269"/>
                    <a:pt x="188" y="284"/>
                    <a:pt x="179" y="293"/>
                  </a:cubicBezTo>
                  <a:lnTo>
                    <a:pt x="23" y="443"/>
                  </a:lnTo>
                  <a:cubicBezTo>
                    <a:pt x="0" y="467"/>
                    <a:pt x="14" y="505"/>
                    <a:pt x="42" y="510"/>
                  </a:cubicBezTo>
                  <a:lnTo>
                    <a:pt x="260" y="543"/>
                  </a:lnTo>
                  <a:cubicBezTo>
                    <a:pt x="273" y="543"/>
                    <a:pt x="283" y="552"/>
                    <a:pt x="288" y="562"/>
                  </a:cubicBezTo>
                  <a:lnTo>
                    <a:pt x="386" y="760"/>
                  </a:lnTo>
                  <a:cubicBezTo>
                    <a:pt x="394" y="774"/>
                    <a:pt x="407" y="781"/>
                    <a:pt x="420" y="781"/>
                  </a:cubicBezTo>
                  <a:cubicBezTo>
                    <a:pt x="433" y="781"/>
                    <a:pt x="446" y="774"/>
                    <a:pt x="453" y="760"/>
                  </a:cubicBezTo>
                  <a:lnTo>
                    <a:pt x="552" y="562"/>
                  </a:lnTo>
                  <a:cubicBezTo>
                    <a:pt x="556" y="552"/>
                    <a:pt x="566" y="543"/>
                    <a:pt x="580" y="543"/>
                  </a:cubicBezTo>
                  <a:lnTo>
                    <a:pt x="797" y="510"/>
                  </a:lnTo>
                  <a:cubicBezTo>
                    <a:pt x="825" y="505"/>
                    <a:pt x="839" y="467"/>
                    <a:pt x="815" y="443"/>
                  </a:cubicBezTo>
                  <a:lnTo>
                    <a:pt x="660" y="293"/>
                  </a:lnTo>
                  <a:cubicBezTo>
                    <a:pt x="651" y="284"/>
                    <a:pt x="645" y="269"/>
                    <a:pt x="651" y="260"/>
                  </a:cubicBezTo>
                  <a:lnTo>
                    <a:pt x="688" y="42"/>
                  </a:lnTo>
                  <a:cubicBezTo>
                    <a:pt x="692" y="20"/>
                    <a:pt x="672" y="1"/>
                    <a:pt x="650" y="1"/>
                  </a:cubicBezTo>
                  <a:cubicBezTo>
                    <a:pt x="644" y="1"/>
                    <a:pt x="638" y="2"/>
                    <a:pt x="632" y="5"/>
                  </a:cubicBezTo>
                  <a:lnTo>
                    <a:pt x="438" y="104"/>
                  </a:lnTo>
                  <a:cubicBezTo>
                    <a:pt x="434" y="106"/>
                    <a:pt x="428" y="108"/>
                    <a:pt x="421" y="108"/>
                  </a:cubicBezTo>
                  <a:cubicBezTo>
                    <a:pt x="415" y="108"/>
                    <a:pt x="408" y="106"/>
                    <a:pt x="401" y="104"/>
                  </a:cubicBezTo>
                  <a:lnTo>
                    <a:pt x="207" y="5"/>
                  </a:lnTo>
                  <a:cubicBezTo>
                    <a:pt x="201" y="2"/>
                    <a:pt x="196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4702546" y="4225354"/>
              <a:ext cx="45478" cy="43574"/>
            </a:xfrm>
            <a:custGeom>
              <a:avLst/>
              <a:gdLst/>
              <a:ahLst/>
              <a:cxnLst/>
              <a:rect l="l" t="t" r="r" b="b"/>
              <a:pathLst>
                <a:path w="836" h="801" extrusionOk="0">
                  <a:moveTo>
                    <a:pt x="231" y="1"/>
                  </a:moveTo>
                  <a:cubicBezTo>
                    <a:pt x="210" y="1"/>
                    <a:pt x="190" y="20"/>
                    <a:pt x="194" y="41"/>
                  </a:cubicBezTo>
                  <a:lnTo>
                    <a:pt x="213" y="263"/>
                  </a:lnTo>
                  <a:cubicBezTo>
                    <a:pt x="213" y="272"/>
                    <a:pt x="208" y="286"/>
                    <a:pt x="198" y="291"/>
                  </a:cubicBezTo>
                  <a:lnTo>
                    <a:pt x="28" y="432"/>
                  </a:lnTo>
                  <a:cubicBezTo>
                    <a:pt x="0" y="452"/>
                    <a:pt x="10" y="489"/>
                    <a:pt x="43" y="498"/>
                  </a:cubicBezTo>
                  <a:lnTo>
                    <a:pt x="255" y="550"/>
                  </a:lnTo>
                  <a:cubicBezTo>
                    <a:pt x="265" y="550"/>
                    <a:pt x="274" y="559"/>
                    <a:pt x="278" y="569"/>
                  </a:cubicBezTo>
                  <a:lnTo>
                    <a:pt x="359" y="776"/>
                  </a:lnTo>
                  <a:cubicBezTo>
                    <a:pt x="364" y="792"/>
                    <a:pt x="379" y="800"/>
                    <a:pt x="393" y="800"/>
                  </a:cubicBezTo>
                  <a:cubicBezTo>
                    <a:pt x="406" y="800"/>
                    <a:pt x="418" y="794"/>
                    <a:pt x="424" y="781"/>
                  </a:cubicBezTo>
                  <a:lnTo>
                    <a:pt x="543" y="598"/>
                  </a:lnTo>
                  <a:cubicBezTo>
                    <a:pt x="548" y="583"/>
                    <a:pt x="557" y="578"/>
                    <a:pt x="572" y="578"/>
                  </a:cubicBezTo>
                  <a:lnTo>
                    <a:pt x="788" y="565"/>
                  </a:lnTo>
                  <a:cubicBezTo>
                    <a:pt x="821" y="565"/>
                    <a:pt x="835" y="526"/>
                    <a:pt x="816" y="503"/>
                  </a:cubicBezTo>
                  <a:lnTo>
                    <a:pt x="675" y="338"/>
                  </a:lnTo>
                  <a:cubicBezTo>
                    <a:pt x="666" y="328"/>
                    <a:pt x="666" y="315"/>
                    <a:pt x="666" y="304"/>
                  </a:cubicBezTo>
                  <a:lnTo>
                    <a:pt x="722" y="93"/>
                  </a:lnTo>
                  <a:cubicBezTo>
                    <a:pt x="730" y="65"/>
                    <a:pt x="710" y="43"/>
                    <a:pt x="687" y="43"/>
                  </a:cubicBezTo>
                  <a:cubicBezTo>
                    <a:pt x="683" y="43"/>
                    <a:pt x="679" y="44"/>
                    <a:pt x="675" y="45"/>
                  </a:cubicBezTo>
                  <a:lnTo>
                    <a:pt x="472" y="130"/>
                  </a:lnTo>
                  <a:cubicBezTo>
                    <a:pt x="466" y="132"/>
                    <a:pt x="461" y="133"/>
                    <a:pt x="455" y="133"/>
                  </a:cubicBezTo>
                  <a:cubicBezTo>
                    <a:pt x="447" y="133"/>
                    <a:pt x="440" y="131"/>
                    <a:pt x="435" y="126"/>
                  </a:cubicBezTo>
                  <a:lnTo>
                    <a:pt x="250" y="8"/>
                  </a:lnTo>
                  <a:cubicBezTo>
                    <a:pt x="244" y="3"/>
                    <a:pt x="237" y="1"/>
                    <a:pt x="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4001167" y="2268360"/>
              <a:ext cx="45478" cy="42486"/>
            </a:xfrm>
            <a:custGeom>
              <a:avLst/>
              <a:gdLst/>
              <a:ahLst/>
              <a:cxnLst/>
              <a:rect l="l" t="t" r="r" b="b"/>
              <a:pathLst>
                <a:path w="836" h="781" extrusionOk="0">
                  <a:moveTo>
                    <a:pt x="191" y="1"/>
                  </a:moveTo>
                  <a:cubicBezTo>
                    <a:pt x="168" y="1"/>
                    <a:pt x="148" y="21"/>
                    <a:pt x="151" y="43"/>
                  </a:cubicBezTo>
                  <a:lnTo>
                    <a:pt x="189" y="260"/>
                  </a:lnTo>
                  <a:cubicBezTo>
                    <a:pt x="189" y="274"/>
                    <a:pt x="184" y="283"/>
                    <a:pt x="180" y="293"/>
                  </a:cubicBezTo>
                  <a:lnTo>
                    <a:pt x="19" y="449"/>
                  </a:lnTo>
                  <a:cubicBezTo>
                    <a:pt x="1" y="468"/>
                    <a:pt x="10" y="505"/>
                    <a:pt x="43" y="510"/>
                  </a:cubicBezTo>
                  <a:lnTo>
                    <a:pt x="260" y="542"/>
                  </a:lnTo>
                  <a:cubicBezTo>
                    <a:pt x="269" y="542"/>
                    <a:pt x="284" y="553"/>
                    <a:pt x="288" y="562"/>
                  </a:cubicBezTo>
                  <a:lnTo>
                    <a:pt x="382" y="760"/>
                  </a:lnTo>
                  <a:cubicBezTo>
                    <a:pt x="390" y="774"/>
                    <a:pt x="404" y="781"/>
                    <a:pt x="418" y="781"/>
                  </a:cubicBezTo>
                  <a:cubicBezTo>
                    <a:pt x="432" y="781"/>
                    <a:pt x="446" y="774"/>
                    <a:pt x="454" y="760"/>
                  </a:cubicBezTo>
                  <a:lnTo>
                    <a:pt x="548" y="562"/>
                  </a:lnTo>
                  <a:cubicBezTo>
                    <a:pt x="552" y="553"/>
                    <a:pt x="567" y="542"/>
                    <a:pt x="576" y="542"/>
                  </a:cubicBezTo>
                  <a:lnTo>
                    <a:pt x="793" y="510"/>
                  </a:lnTo>
                  <a:cubicBezTo>
                    <a:pt x="826" y="505"/>
                    <a:pt x="835" y="468"/>
                    <a:pt x="817" y="449"/>
                  </a:cubicBezTo>
                  <a:lnTo>
                    <a:pt x="656" y="293"/>
                  </a:lnTo>
                  <a:cubicBezTo>
                    <a:pt x="647" y="283"/>
                    <a:pt x="647" y="274"/>
                    <a:pt x="647" y="260"/>
                  </a:cubicBezTo>
                  <a:lnTo>
                    <a:pt x="685" y="43"/>
                  </a:lnTo>
                  <a:cubicBezTo>
                    <a:pt x="688" y="21"/>
                    <a:pt x="668" y="1"/>
                    <a:pt x="645" y="1"/>
                  </a:cubicBezTo>
                  <a:cubicBezTo>
                    <a:pt x="639" y="1"/>
                    <a:pt x="634" y="2"/>
                    <a:pt x="628" y="5"/>
                  </a:cubicBezTo>
                  <a:lnTo>
                    <a:pt x="434" y="109"/>
                  </a:lnTo>
                  <a:cubicBezTo>
                    <a:pt x="430" y="111"/>
                    <a:pt x="424" y="112"/>
                    <a:pt x="418" y="112"/>
                  </a:cubicBezTo>
                  <a:cubicBezTo>
                    <a:pt x="412" y="112"/>
                    <a:pt x="406" y="111"/>
                    <a:pt x="402" y="109"/>
                  </a:cubicBezTo>
                  <a:lnTo>
                    <a:pt x="208" y="5"/>
                  </a:lnTo>
                  <a:cubicBezTo>
                    <a:pt x="202" y="2"/>
                    <a:pt x="197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1951213" y="1149890"/>
              <a:ext cx="45696" cy="42432"/>
            </a:xfrm>
            <a:custGeom>
              <a:avLst/>
              <a:gdLst/>
              <a:ahLst/>
              <a:cxnLst/>
              <a:rect l="l" t="t" r="r" b="b"/>
              <a:pathLst>
                <a:path w="840" h="780" extrusionOk="0">
                  <a:moveTo>
                    <a:pt x="192" y="0"/>
                  </a:moveTo>
                  <a:cubicBezTo>
                    <a:pt x="171" y="0"/>
                    <a:pt x="152" y="21"/>
                    <a:pt x="155" y="47"/>
                  </a:cubicBezTo>
                  <a:lnTo>
                    <a:pt x="194" y="264"/>
                  </a:lnTo>
                  <a:cubicBezTo>
                    <a:pt x="194" y="273"/>
                    <a:pt x="189" y="288"/>
                    <a:pt x="179" y="297"/>
                  </a:cubicBezTo>
                  <a:lnTo>
                    <a:pt x="24" y="447"/>
                  </a:lnTo>
                  <a:cubicBezTo>
                    <a:pt x="0" y="471"/>
                    <a:pt x="14" y="510"/>
                    <a:pt x="48" y="514"/>
                  </a:cubicBezTo>
                  <a:lnTo>
                    <a:pt x="264" y="543"/>
                  </a:lnTo>
                  <a:cubicBezTo>
                    <a:pt x="274" y="547"/>
                    <a:pt x="283" y="552"/>
                    <a:pt x="292" y="566"/>
                  </a:cubicBezTo>
                  <a:lnTo>
                    <a:pt x="387" y="759"/>
                  </a:lnTo>
                  <a:cubicBezTo>
                    <a:pt x="394" y="773"/>
                    <a:pt x="408" y="780"/>
                    <a:pt x="422" y="780"/>
                  </a:cubicBezTo>
                  <a:cubicBezTo>
                    <a:pt x="435" y="780"/>
                    <a:pt x="448" y="773"/>
                    <a:pt x="453" y="759"/>
                  </a:cubicBezTo>
                  <a:lnTo>
                    <a:pt x="551" y="566"/>
                  </a:lnTo>
                  <a:cubicBezTo>
                    <a:pt x="557" y="552"/>
                    <a:pt x="566" y="547"/>
                    <a:pt x="580" y="543"/>
                  </a:cubicBezTo>
                  <a:lnTo>
                    <a:pt x="797" y="514"/>
                  </a:lnTo>
                  <a:cubicBezTo>
                    <a:pt x="830" y="510"/>
                    <a:pt x="840" y="471"/>
                    <a:pt x="816" y="447"/>
                  </a:cubicBezTo>
                  <a:lnTo>
                    <a:pt x="660" y="297"/>
                  </a:lnTo>
                  <a:cubicBezTo>
                    <a:pt x="651" y="288"/>
                    <a:pt x="646" y="273"/>
                    <a:pt x="651" y="264"/>
                  </a:cubicBezTo>
                  <a:lnTo>
                    <a:pt x="688" y="47"/>
                  </a:lnTo>
                  <a:cubicBezTo>
                    <a:pt x="692" y="21"/>
                    <a:pt x="672" y="0"/>
                    <a:pt x="650" y="0"/>
                  </a:cubicBezTo>
                  <a:cubicBezTo>
                    <a:pt x="644" y="0"/>
                    <a:pt x="638" y="2"/>
                    <a:pt x="632" y="5"/>
                  </a:cubicBezTo>
                  <a:lnTo>
                    <a:pt x="438" y="108"/>
                  </a:lnTo>
                  <a:cubicBezTo>
                    <a:pt x="434" y="111"/>
                    <a:pt x="428" y="112"/>
                    <a:pt x="422" y="112"/>
                  </a:cubicBezTo>
                  <a:cubicBezTo>
                    <a:pt x="416" y="112"/>
                    <a:pt x="410" y="111"/>
                    <a:pt x="405" y="108"/>
                  </a:cubicBezTo>
                  <a:lnTo>
                    <a:pt x="207" y="5"/>
                  </a:lnTo>
                  <a:cubicBezTo>
                    <a:pt x="202" y="2"/>
                    <a:pt x="197" y="0"/>
                    <a:pt x="1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4499362" y="906939"/>
              <a:ext cx="45696" cy="42541"/>
            </a:xfrm>
            <a:custGeom>
              <a:avLst/>
              <a:gdLst/>
              <a:ahLst/>
              <a:cxnLst/>
              <a:rect l="l" t="t" r="r" b="b"/>
              <a:pathLst>
                <a:path w="840" h="782" extrusionOk="0">
                  <a:moveTo>
                    <a:pt x="193" y="0"/>
                  </a:moveTo>
                  <a:cubicBezTo>
                    <a:pt x="172" y="0"/>
                    <a:pt x="153" y="20"/>
                    <a:pt x="156" y="42"/>
                  </a:cubicBezTo>
                  <a:lnTo>
                    <a:pt x="194" y="260"/>
                  </a:lnTo>
                  <a:cubicBezTo>
                    <a:pt x="194" y="273"/>
                    <a:pt x="189" y="283"/>
                    <a:pt x="180" y="292"/>
                  </a:cubicBezTo>
                  <a:lnTo>
                    <a:pt x="24" y="449"/>
                  </a:lnTo>
                  <a:cubicBezTo>
                    <a:pt x="0" y="467"/>
                    <a:pt x="15" y="505"/>
                    <a:pt x="48" y="510"/>
                  </a:cubicBezTo>
                  <a:lnTo>
                    <a:pt x="265" y="543"/>
                  </a:lnTo>
                  <a:cubicBezTo>
                    <a:pt x="274" y="543"/>
                    <a:pt x="283" y="552"/>
                    <a:pt x="293" y="562"/>
                  </a:cubicBezTo>
                  <a:lnTo>
                    <a:pt x="387" y="760"/>
                  </a:lnTo>
                  <a:cubicBezTo>
                    <a:pt x="395" y="774"/>
                    <a:pt x="409" y="781"/>
                    <a:pt x="422" y="781"/>
                  </a:cubicBezTo>
                  <a:cubicBezTo>
                    <a:pt x="436" y="781"/>
                    <a:pt x="448" y="774"/>
                    <a:pt x="453" y="760"/>
                  </a:cubicBezTo>
                  <a:lnTo>
                    <a:pt x="552" y="562"/>
                  </a:lnTo>
                  <a:cubicBezTo>
                    <a:pt x="557" y="552"/>
                    <a:pt x="566" y="543"/>
                    <a:pt x="581" y="543"/>
                  </a:cubicBezTo>
                  <a:lnTo>
                    <a:pt x="798" y="510"/>
                  </a:lnTo>
                  <a:cubicBezTo>
                    <a:pt x="831" y="505"/>
                    <a:pt x="840" y="467"/>
                    <a:pt x="816" y="449"/>
                  </a:cubicBezTo>
                  <a:lnTo>
                    <a:pt x="661" y="292"/>
                  </a:lnTo>
                  <a:cubicBezTo>
                    <a:pt x="651" y="283"/>
                    <a:pt x="646" y="273"/>
                    <a:pt x="651" y="260"/>
                  </a:cubicBezTo>
                  <a:lnTo>
                    <a:pt x="689" y="42"/>
                  </a:lnTo>
                  <a:cubicBezTo>
                    <a:pt x="693" y="20"/>
                    <a:pt x="673" y="0"/>
                    <a:pt x="651" y="0"/>
                  </a:cubicBezTo>
                  <a:cubicBezTo>
                    <a:pt x="645" y="0"/>
                    <a:pt x="639" y="2"/>
                    <a:pt x="633" y="5"/>
                  </a:cubicBezTo>
                  <a:lnTo>
                    <a:pt x="439" y="109"/>
                  </a:lnTo>
                  <a:cubicBezTo>
                    <a:pt x="435" y="111"/>
                    <a:pt x="429" y="112"/>
                    <a:pt x="423" y="112"/>
                  </a:cubicBezTo>
                  <a:cubicBezTo>
                    <a:pt x="417" y="112"/>
                    <a:pt x="411" y="111"/>
                    <a:pt x="406" y="109"/>
                  </a:cubicBezTo>
                  <a:lnTo>
                    <a:pt x="208" y="5"/>
                  </a:lnTo>
                  <a:cubicBezTo>
                    <a:pt x="203" y="2"/>
                    <a:pt x="198" y="0"/>
                    <a:pt x="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402500" y="1856876"/>
              <a:ext cx="34870" cy="27254"/>
            </a:xfrm>
            <a:custGeom>
              <a:avLst/>
              <a:gdLst/>
              <a:ahLst/>
              <a:cxnLst/>
              <a:rect l="l" t="t" r="r" b="b"/>
              <a:pathLst>
                <a:path w="641" h="501" extrusionOk="0">
                  <a:moveTo>
                    <a:pt x="321" y="1"/>
                  </a:moveTo>
                  <a:cubicBezTo>
                    <a:pt x="0" y="1"/>
                    <a:pt x="0" y="501"/>
                    <a:pt x="321" y="501"/>
                  </a:cubicBezTo>
                  <a:cubicBezTo>
                    <a:pt x="641" y="501"/>
                    <a:pt x="641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583869" y="2492108"/>
              <a:ext cx="6963" cy="4243"/>
            </a:xfrm>
            <a:custGeom>
              <a:avLst/>
              <a:gdLst/>
              <a:ahLst/>
              <a:cxnLst/>
              <a:rect l="l" t="t" r="r" b="b"/>
              <a:pathLst>
                <a:path w="128" h="78" extrusionOk="0">
                  <a:moveTo>
                    <a:pt x="127" y="0"/>
                  </a:moveTo>
                  <a:lnTo>
                    <a:pt x="1" y="66"/>
                  </a:lnTo>
                  <a:cubicBezTo>
                    <a:pt x="17" y="74"/>
                    <a:pt x="33" y="78"/>
                    <a:pt x="47" y="78"/>
                  </a:cubicBezTo>
                  <a:cubicBezTo>
                    <a:pt x="83" y="78"/>
                    <a:pt x="110" y="51"/>
                    <a:pt x="127" y="0"/>
                  </a:cubicBezTo>
                  <a:close/>
                </a:path>
              </a:pathLst>
            </a:custGeom>
            <a:solidFill>
              <a:srgbClr val="DB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620;p13"/>
          <p:cNvGrpSpPr/>
          <p:nvPr/>
        </p:nvGrpSpPr>
        <p:grpSpPr>
          <a:xfrm>
            <a:off x="3927524" y="70576"/>
            <a:ext cx="4967369" cy="4463633"/>
            <a:chOff x="402500" y="619325"/>
            <a:chExt cx="4345524" cy="3904849"/>
          </a:xfrm>
        </p:grpSpPr>
        <p:sp>
          <p:nvSpPr>
            <p:cNvPr id="621" name="Google Shape;621;p13"/>
            <p:cNvSpPr/>
            <p:nvPr/>
          </p:nvSpPr>
          <p:spPr>
            <a:xfrm>
              <a:off x="1105674" y="4001007"/>
              <a:ext cx="34870" cy="26982"/>
            </a:xfrm>
            <a:custGeom>
              <a:avLst/>
              <a:gdLst/>
              <a:ahLst/>
              <a:cxnLst/>
              <a:rect l="l" t="t" r="r" b="b"/>
              <a:pathLst>
                <a:path w="641" h="496" extrusionOk="0">
                  <a:moveTo>
                    <a:pt x="321" y="1"/>
                  </a:moveTo>
                  <a:cubicBezTo>
                    <a:pt x="0" y="1"/>
                    <a:pt x="0" y="496"/>
                    <a:pt x="321" y="496"/>
                  </a:cubicBezTo>
                  <a:cubicBezTo>
                    <a:pt x="641" y="496"/>
                    <a:pt x="641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3"/>
            <p:cNvSpPr/>
            <p:nvPr/>
          </p:nvSpPr>
          <p:spPr>
            <a:xfrm>
              <a:off x="953789" y="3057979"/>
              <a:ext cx="34925" cy="27254"/>
            </a:xfrm>
            <a:custGeom>
              <a:avLst/>
              <a:gdLst/>
              <a:ahLst/>
              <a:cxnLst/>
              <a:rect l="l" t="t" r="r" b="b"/>
              <a:pathLst>
                <a:path w="642" h="501" extrusionOk="0">
                  <a:moveTo>
                    <a:pt x="321" y="0"/>
                  </a:moveTo>
                  <a:cubicBezTo>
                    <a:pt x="0" y="0"/>
                    <a:pt x="0" y="501"/>
                    <a:pt x="321" y="501"/>
                  </a:cubicBezTo>
                  <a:cubicBezTo>
                    <a:pt x="642" y="501"/>
                    <a:pt x="642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3"/>
            <p:cNvSpPr/>
            <p:nvPr/>
          </p:nvSpPr>
          <p:spPr>
            <a:xfrm>
              <a:off x="953300" y="1602936"/>
              <a:ext cx="34653" cy="26928"/>
            </a:xfrm>
            <a:custGeom>
              <a:avLst/>
              <a:gdLst/>
              <a:ahLst/>
              <a:cxnLst/>
              <a:rect l="l" t="t" r="r" b="b"/>
              <a:pathLst>
                <a:path w="637" h="495" extrusionOk="0">
                  <a:moveTo>
                    <a:pt x="321" y="0"/>
                  </a:moveTo>
                  <a:cubicBezTo>
                    <a:pt x="0" y="0"/>
                    <a:pt x="0" y="495"/>
                    <a:pt x="321" y="495"/>
                  </a:cubicBezTo>
                  <a:cubicBezTo>
                    <a:pt x="636" y="495"/>
                    <a:pt x="636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3"/>
            <p:cNvSpPr/>
            <p:nvPr/>
          </p:nvSpPr>
          <p:spPr>
            <a:xfrm>
              <a:off x="1030711" y="1211145"/>
              <a:ext cx="34979" cy="27037"/>
            </a:xfrm>
            <a:custGeom>
              <a:avLst/>
              <a:gdLst/>
              <a:ahLst/>
              <a:cxnLst/>
              <a:rect l="l" t="t" r="r" b="b"/>
              <a:pathLst>
                <a:path w="643" h="497" extrusionOk="0">
                  <a:moveTo>
                    <a:pt x="321" y="1"/>
                  </a:moveTo>
                  <a:cubicBezTo>
                    <a:pt x="6" y="1"/>
                    <a:pt x="1" y="496"/>
                    <a:pt x="321" y="496"/>
                  </a:cubicBezTo>
                  <a:cubicBezTo>
                    <a:pt x="643" y="496"/>
                    <a:pt x="643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3"/>
            <p:cNvSpPr/>
            <p:nvPr/>
          </p:nvSpPr>
          <p:spPr>
            <a:xfrm>
              <a:off x="2745670" y="1025477"/>
              <a:ext cx="34707" cy="26928"/>
            </a:xfrm>
            <a:custGeom>
              <a:avLst/>
              <a:gdLst/>
              <a:ahLst/>
              <a:cxnLst/>
              <a:rect l="l" t="t" r="r" b="b"/>
              <a:pathLst>
                <a:path w="638" h="495" extrusionOk="0">
                  <a:moveTo>
                    <a:pt x="321" y="0"/>
                  </a:moveTo>
                  <a:cubicBezTo>
                    <a:pt x="1" y="0"/>
                    <a:pt x="1" y="495"/>
                    <a:pt x="321" y="495"/>
                  </a:cubicBezTo>
                  <a:cubicBezTo>
                    <a:pt x="638" y="495"/>
                    <a:pt x="638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3"/>
            <p:cNvSpPr/>
            <p:nvPr/>
          </p:nvSpPr>
          <p:spPr>
            <a:xfrm>
              <a:off x="1416298" y="2377378"/>
              <a:ext cx="34925" cy="27037"/>
            </a:xfrm>
            <a:custGeom>
              <a:avLst/>
              <a:gdLst/>
              <a:ahLst/>
              <a:cxnLst/>
              <a:rect l="l" t="t" r="r" b="b"/>
              <a:pathLst>
                <a:path w="642" h="497" extrusionOk="0">
                  <a:moveTo>
                    <a:pt x="322" y="1"/>
                  </a:moveTo>
                  <a:cubicBezTo>
                    <a:pt x="0" y="1"/>
                    <a:pt x="0" y="496"/>
                    <a:pt x="322" y="496"/>
                  </a:cubicBezTo>
                  <a:cubicBezTo>
                    <a:pt x="642" y="496"/>
                    <a:pt x="642" y="1"/>
                    <a:pt x="3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3"/>
            <p:cNvSpPr/>
            <p:nvPr/>
          </p:nvSpPr>
          <p:spPr>
            <a:xfrm>
              <a:off x="2484006" y="1423089"/>
              <a:ext cx="34979" cy="27254"/>
            </a:xfrm>
            <a:custGeom>
              <a:avLst/>
              <a:gdLst/>
              <a:ahLst/>
              <a:cxnLst/>
              <a:rect l="l" t="t" r="r" b="b"/>
              <a:pathLst>
                <a:path w="643" h="501" extrusionOk="0">
                  <a:moveTo>
                    <a:pt x="321" y="0"/>
                  </a:moveTo>
                  <a:cubicBezTo>
                    <a:pt x="1" y="0"/>
                    <a:pt x="1" y="500"/>
                    <a:pt x="321" y="500"/>
                  </a:cubicBezTo>
                  <a:cubicBezTo>
                    <a:pt x="642" y="500"/>
                    <a:pt x="642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3"/>
            <p:cNvSpPr/>
            <p:nvPr/>
          </p:nvSpPr>
          <p:spPr>
            <a:xfrm>
              <a:off x="734176" y="2246055"/>
              <a:ext cx="34925" cy="26982"/>
            </a:xfrm>
            <a:custGeom>
              <a:avLst/>
              <a:gdLst/>
              <a:ahLst/>
              <a:cxnLst/>
              <a:rect l="l" t="t" r="r" b="b"/>
              <a:pathLst>
                <a:path w="642" h="496" extrusionOk="0">
                  <a:moveTo>
                    <a:pt x="322" y="1"/>
                  </a:moveTo>
                  <a:cubicBezTo>
                    <a:pt x="0" y="1"/>
                    <a:pt x="0" y="495"/>
                    <a:pt x="322" y="495"/>
                  </a:cubicBezTo>
                  <a:cubicBezTo>
                    <a:pt x="637" y="495"/>
                    <a:pt x="642" y="1"/>
                    <a:pt x="3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3"/>
            <p:cNvSpPr/>
            <p:nvPr/>
          </p:nvSpPr>
          <p:spPr>
            <a:xfrm>
              <a:off x="748592" y="1507735"/>
              <a:ext cx="34870" cy="27254"/>
            </a:xfrm>
            <a:custGeom>
              <a:avLst/>
              <a:gdLst/>
              <a:ahLst/>
              <a:cxnLst/>
              <a:rect l="l" t="t" r="r" b="b"/>
              <a:pathLst>
                <a:path w="641" h="501" extrusionOk="0">
                  <a:moveTo>
                    <a:pt x="320" y="0"/>
                  </a:moveTo>
                  <a:cubicBezTo>
                    <a:pt x="0" y="0"/>
                    <a:pt x="0" y="501"/>
                    <a:pt x="320" y="501"/>
                  </a:cubicBezTo>
                  <a:cubicBezTo>
                    <a:pt x="641" y="501"/>
                    <a:pt x="641" y="0"/>
                    <a:pt x="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3"/>
            <p:cNvSpPr/>
            <p:nvPr/>
          </p:nvSpPr>
          <p:spPr>
            <a:xfrm>
              <a:off x="2464803" y="677044"/>
              <a:ext cx="34925" cy="27254"/>
            </a:xfrm>
            <a:custGeom>
              <a:avLst/>
              <a:gdLst/>
              <a:ahLst/>
              <a:cxnLst/>
              <a:rect l="l" t="t" r="r" b="b"/>
              <a:pathLst>
                <a:path w="642" h="501" extrusionOk="0">
                  <a:moveTo>
                    <a:pt x="321" y="0"/>
                  </a:moveTo>
                  <a:cubicBezTo>
                    <a:pt x="0" y="0"/>
                    <a:pt x="0" y="501"/>
                    <a:pt x="321" y="501"/>
                  </a:cubicBezTo>
                  <a:cubicBezTo>
                    <a:pt x="641" y="501"/>
                    <a:pt x="641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3"/>
            <p:cNvSpPr/>
            <p:nvPr/>
          </p:nvSpPr>
          <p:spPr>
            <a:xfrm>
              <a:off x="3467829" y="619325"/>
              <a:ext cx="34979" cy="26982"/>
            </a:xfrm>
            <a:custGeom>
              <a:avLst/>
              <a:gdLst/>
              <a:ahLst/>
              <a:cxnLst/>
              <a:rect l="l" t="t" r="r" b="b"/>
              <a:pathLst>
                <a:path w="643" h="496" extrusionOk="0">
                  <a:moveTo>
                    <a:pt x="322" y="1"/>
                  </a:moveTo>
                  <a:cubicBezTo>
                    <a:pt x="0" y="1"/>
                    <a:pt x="0" y="495"/>
                    <a:pt x="322" y="495"/>
                  </a:cubicBezTo>
                  <a:cubicBezTo>
                    <a:pt x="638" y="495"/>
                    <a:pt x="642" y="1"/>
                    <a:pt x="3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3"/>
            <p:cNvSpPr/>
            <p:nvPr/>
          </p:nvSpPr>
          <p:spPr>
            <a:xfrm>
              <a:off x="2903974" y="4335025"/>
              <a:ext cx="34979" cy="27309"/>
            </a:xfrm>
            <a:custGeom>
              <a:avLst/>
              <a:gdLst/>
              <a:ahLst/>
              <a:cxnLst/>
              <a:rect l="l" t="t" r="r" b="b"/>
              <a:pathLst>
                <a:path w="643" h="502" extrusionOk="0">
                  <a:moveTo>
                    <a:pt x="321" y="1"/>
                  </a:moveTo>
                  <a:cubicBezTo>
                    <a:pt x="5" y="1"/>
                    <a:pt x="0" y="501"/>
                    <a:pt x="321" y="501"/>
                  </a:cubicBezTo>
                  <a:cubicBezTo>
                    <a:pt x="642" y="501"/>
                    <a:pt x="642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3"/>
            <p:cNvSpPr/>
            <p:nvPr/>
          </p:nvSpPr>
          <p:spPr>
            <a:xfrm>
              <a:off x="3276940" y="3054171"/>
              <a:ext cx="34707" cy="26928"/>
            </a:xfrm>
            <a:custGeom>
              <a:avLst/>
              <a:gdLst/>
              <a:ahLst/>
              <a:cxnLst/>
              <a:rect l="l" t="t" r="r" b="b"/>
              <a:pathLst>
                <a:path w="638" h="495" extrusionOk="0">
                  <a:moveTo>
                    <a:pt x="322" y="0"/>
                  </a:moveTo>
                  <a:cubicBezTo>
                    <a:pt x="1" y="0"/>
                    <a:pt x="1" y="495"/>
                    <a:pt x="322" y="495"/>
                  </a:cubicBezTo>
                  <a:cubicBezTo>
                    <a:pt x="638" y="495"/>
                    <a:pt x="63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3"/>
            <p:cNvSpPr/>
            <p:nvPr/>
          </p:nvSpPr>
          <p:spPr>
            <a:xfrm>
              <a:off x="3870335" y="4497138"/>
              <a:ext cx="34925" cy="27037"/>
            </a:xfrm>
            <a:custGeom>
              <a:avLst/>
              <a:gdLst/>
              <a:ahLst/>
              <a:cxnLst/>
              <a:rect l="l" t="t" r="r" b="b"/>
              <a:pathLst>
                <a:path w="642" h="497" extrusionOk="0">
                  <a:moveTo>
                    <a:pt x="321" y="1"/>
                  </a:moveTo>
                  <a:cubicBezTo>
                    <a:pt x="1" y="1"/>
                    <a:pt x="1" y="497"/>
                    <a:pt x="321" y="497"/>
                  </a:cubicBezTo>
                  <a:cubicBezTo>
                    <a:pt x="637" y="497"/>
                    <a:pt x="641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3"/>
            <p:cNvSpPr/>
            <p:nvPr/>
          </p:nvSpPr>
          <p:spPr>
            <a:xfrm>
              <a:off x="4207941" y="711697"/>
              <a:ext cx="34979" cy="26982"/>
            </a:xfrm>
            <a:custGeom>
              <a:avLst/>
              <a:gdLst/>
              <a:ahLst/>
              <a:cxnLst/>
              <a:rect l="l" t="t" r="r" b="b"/>
              <a:pathLst>
                <a:path w="643" h="496" extrusionOk="0">
                  <a:moveTo>
                    <a:pt x="321" y="1"/>
                  </a:moveTo>
                  <a:cubicBezTo>
                    <a:pt x="0" y="1"/>
                    <a:pt x="0" y="495"/>
                    <a:pt x="321" y="495"/>
                  </a:cubicBezTo>
                  <a:cubicBezTo>
                    <a:pt x="642" y="495"/>
                    <a:pt x="642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3"/>
            <p:cNvSpPr/>
            <p:nvPr/>
          </p:nvSpPr>
          <p:spPr>
            <a:xfrm>
              <a:off x="1199568" y="1968995"/>
              <a:ext cx="45642" cy="42541"/>
            </a:xfrm>
            <a:custGeom>
              <a:avLst/>
              <a:gdLst/>
              <a:ahLst/>
              <a:cxnLst/>
              <a:rect l="l" t="t" r="r" b="b"/>
              <a:pathLst>
                <a:path w="839" h="782" extrusionOk="0">
                  <a:moveTo>
                    <a:pt x="190" y="1"/>
                  </a:moveTo>
                  <a:cubicBezTo>
                    <a:pt x="169" y="1"/>
                    <a:pt x="152" y="20"/>
                    <a:pt x="155" y="42"/>
                  </a:cubicBezTo>
                  <a:lnTo>
                    <a:pt x="193" y="260"/>
                  </a:lnTo>
                  <a:cubicBezTo>
                    <a:pt x="193" y="269"/>
                    <a:pt x="188" y="284"/>
                    <a:pt x="179" y="293"/>
                  </a:cubicBezTo>
                  <a:lnTo>
                    <a:pt x="23" y="443"/>
                  </a:lnTo>
                  <a:cubicBezTo>
                    <a:pt x="0" y="467"/>
                    <a:pt x="14" y="505"/>
                    <a:pt x="42" y="510"/>
                  </a:cubicBezTo>
                  <a:lnTo>
                    <a:pt x="260" y="543"/>
                  </a:lnTo>
                  <a:cubicBezTo>
                    <a:pt x="273" y="543"/>
                    <a:pt x="283" y="552"/>
                    <a:pt x="288" y="562"/>
                  </a:cubicBezTo>
                  <a:lnTo>
                    <a:pt x="386" y="760"/>
                  </a:lnTo>
                  <a:cubicBezTo>
                    <a:pt x="394" y="774"/>
                    <a:pt x="407" y="781"/>
                    <a:pt x="420" y="781"/>
                  </a:cubicBezTo>
                  <a:cubicBezTo>
                    <a:pt x="433" y="781"/>
                    <a:pt x="446" y="774"/>
                    <a:pt x="453" y="760"/>
                  </a:cubicBezTo>
                  <a:lnTo>
                    <a:pt x="552" y="562"/>
                  </a:lnTo>
                  <a:cubicBezTo>
                    <a:pt x="556" y="552"/>
                    <a:pt x="566" y="543"/>
                    <a:pt x="580" y="543"/>
                  </a:cubicBezTo>
                  <a:lnTo>
                    <a:pt x="797" y="510"/>
                  </a:lnTo>
                  <a:cubicBezTo>
                    <a:pt x="825" y="505"/>
                    <a:pt x="839" y="467"/>
                    <a:pt x="815" y="443"/>
                  </a:cubicBezTo>
                  <a:lnTo>
                    <a:pt x="660" y="293"/>
                  </a:lnTo>
                  <a:cubicBezTo>
                    <a:pt x="651" y="284"/>
                    <a:pt x="645" y="269"/>
                    <a:pt x="651" y="260"/>
                  </a:cubicBezTo>
                  <a:lnTo>
                    <a:pt x="688" y="42"/>
                  </a:lnTo>
                  <a:cubicBezTo>
                    <a:pt x="692" y="20"/>
                    <a:pt x="672" y="1"/>
                    <a:pt x="650" y="1"/>
                  </a:cubicBezTo>
                  <a:cubicBezTo>
                    <a:pt x="644" y="1"/>
                    <a:pt x="638" y="2"/>
                    <a:pt x="632" y="5"/>
                  </a:cubicBezTo>
                  <a:lnTo>
                    <a:pt x="438" y="104"/>
                  </a:lnTo>
                  <a:cubicBezTo>
                    <a:pt x="434" y="106"/>
                    <a:pt x="428" y="108"/>
                    <a:pt x="421" y="108"/>
                  </a:cubicBezTo>
                  <a:cubicBezTo>
                    <a:pt x="415" y="108"/>
                    <a:pt x="408" y="106"/>
                    <a:pt x="401" y="104"/>
                  </a:cubicBezTo>
                  <a:lnTo>
                    <a:pt x="207" y="5"/>
                  </a:lnTo>
                  <a:cubicBezTo>
                    <a:pt x="201" y="2"/>
                    <a:pt x="196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3"/>
            <p:cNvSpPr/>
            <p:nvPr/>
          </p:nvSpPr>
          <p:spPr>
            <a:xfrm>
              <a:off x="4702546" y="4225354"/>
              <a:ext cx="45478" cy="43574"/>
            </a:xfrm>
            <a:custGeom>
              <a:avLst/>
              <a:gdLst/>
              <a:ahLst/>
              <a:cxnLst/>
              <a:rect l="l" t="t" r="r" b="b"/>
              <a:pathLst>
                <a:path w="836" h="801" extrusionOk="0">
                  <a:moveTo>
                    <a:pt x="231" y="1"/>
                  </a:moveTo>
                  <a:cubicBezTo>
                    <a:pt x="210" y="1"/>
                    <a:pt x="190" y="20"/>
                    <a:pt x="194" y="41"/>
                  </a:cubicBezTo>
                  <a:lnTo>
                    <a:pt x="213" y="263"/>
                  </a:lnTo>
                  <a:cubicBezTo>
                    <a:pt x="213" y="272"/>
                    <a:pt x="208" y="286"/>
                    <a:pt x="198" y="291"/>
                  </a:cubicBezTo>
                  <a:lnTo>
                    <a:pt x="28" y="432"/>
                  </a:lnTo>
                  <a:cubicBezTo>
                    <a:pt x="0" y="452"/>
                    <a:pt x="10" y="489"/>
                    <a:pt x="43" y="498"/>
                  </a:cubicBezTo>
                  <a:lnTo>
                    <a:pt x="255" y="550"/>
                  </a:lnTo>
                  <a:cubicBezTo>
                    <a:pt x="265" y="550"/>
                    <a:pt x="274" y="559"/>
                    <a:pt x="278" y="569"/>
                  </a:cubicBezTo>
                  <a:lnTo>
                    <a:pt x="359" y="776"/>
                  </a:lnTo>
                  <a:cubicBezTo>
                    <a:pt x="364" y="792"/>
                    <a:pt x="379" y="800"/>
                    <a:pt x="393" y="800"/>
                  </a:cubicBezTo>
                  <a:cubicBezTo>
                    <a:pt x="406" y="800"/>
                    <a:pt x="418" y="794"/>
                    <a:pt x="424" y="781"/>
                  </a:cubicBezTo>
                  <a:lnTo>
                    <a:pt x="543" y="598"/>
                  </a:lnTo>
                  <a:cubicBezTo>
                    <a:pt x="548" y="583"/>
                    <a:pt x="557" y="578"/>
                    <a:pt x="572" y="578"/>
                  </a:cubicBezTo>
                  <a:lnTo>
                    <a:pt x="788" y="565"/>
                  </a:lnTo>
                  <a:cubicBezTo>
                    <a:pt x="821" y="565"/>
                    <a:pt x="835" y="526"/>
                    <a:pt x="816" y="503"/>
                  </a:cubicBezTo>
                  <a:lnTo>
                    <a:pt x="675" y="338"/>
                  </a:lnTo>
                  <a:cubicBezTo>
                    <a:pt x="666" y="328"/>
                    <a:pt x="666" y="315"/>
                    <a:pt x="666" y="304"/>
                  </a:cubicBezTo>
                  <a:lnTo>
                    <a:pt x="722" y="93"/>
                  </a:lnTo>
                  <a:cubicBezTo>
                    <a:pt x="730" y="65"/>
                    <a:pt x="710" y="43"/>
                    <a:pt x="687" y="43"/>
                  </a:cubicBezTo>
                  <a:cubicBezTo>
                    <a:pt x="683" y="43"/>
                    <a:pt x="679" y="44"/>
                    <a:pt x="675" y="45"/>
                  </a:cubicBezTo>
                  <a:lnTo>
                    <a:pt x="472" y="130"/>
                  </a:lnTo>
                  <a:cubicBezTo>
                    <a:pt x="466" y="132"/>
                    <a:pt x="461" y="133"/>
                    <a:pt x="455" y="133"/>
                  </a:cubicBezTo>
                  <a:cubicBezTo>
                    <a:pt x="447" y="133"/>
                    <a:pt x="440" y="131"/>
                    <a:pt x="435" y="126"/>
                  </a:cubicBezTo>
                  <a:lnTo>
                    <a:pt x="250" y="8"/>
                  </a:lnTo>
                  <a:cubicBezTo>
                    <a:pt x="244" y="3"/>
                    <a:pt x="237" y="1"/>
                    <a:pt x="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3"/>
            <p:cNvSpPr/>
            <p:nvPr/>
          </p:nvSpPr>
          <p:spPr>
            <a:xfrm>
              <a:off x="4001167" y="2268360"/>
              <a:ext cx="45478" cy="42486"/>
            </a:xfrm>
            <a:custGeom>
              <a:avLst/>
              <a:gdLst/>
              <a:ahLst/>
              <a:cxnLst/>
              <a:rect l="l" t="t" r="r" b="b"/>
              <a:pathLst>
                <a:path w="836" h="781" extrusionOk="0">
                  <a:moveTo>
                    <a:pt x="191" y="1"/>
                  </a:moveTo>
                  <a:cubicBezTo>
                    <a:pt x="168" y="1"/>
                    <a:pt x="148" y="21"/>
                    <a:pt x="151" y="43"/>
                  </a:cubicBezTo>
                  <a:lnTo>
                    <a:pt x="189" y="260"/>
                  </a:lnTo>
                  <a:cubicBezTo>
                    <a:pt x="189" y="274"/>
                    <a:pt x="184" y="283"/>
                    <a:pt x="180" y="293"/>
                  </a:cubicBezTo>
                  <a:lnTo>
                    <a:pt x="19" y="449"/>
                  </a:lnTo>
                  <a:cubicBezTo>
                    <a:pt x="1" y="468"/>
                    <a:pt x="10" y="505"/>
                    <a:pt x="43" y="510"/>
                  </a:cubicBezTo>
                  <a:lnTo>
                    <a:pt x="260" y="542"/>
                  </a:lnTo>
                  <a:cubicBezTo>
                    <a:pt x="269" y="542"/>
                    <a:pt x="284" y="553"/>
                    <a:pt x="288" y="562"/>
                  </a:cubicBezTo>
                  <a:lnTo>
                    <a:pt x="382" y="760"/>
                  </a:lnTo>
                  <a:cubicBezTo>
                    <a:pt x="390" y="774"/>
                    <a:pt x="404" y="781"/>
                    <a:pt x="418" y="781"/>
                  </a:cubicBezTo>
                  <a:cubicBezTo>
                    <a:pt x="432" y="781"/>
                    <a:pt x="446" y="774"/>
                    <a:pt x="454" y="760"/>
                  </a:cubicBezTo>
                  <a:lnTo>
                    <a:pt x="548" y="562"/>
                  </a:lnTo>
                  <a:cubicBezTo>
                    <a:pt x="552" y="553"/>
                    <a:pt x="567" y="542"/>
                    <a:pt x="576" y="542"/>
                  </a:cubicBezTo>
                  <a:lnTo>
                    <a:pt x="793" y="510"/>
                  </a:lnTo>
                  <a:cubicBezTo>
                    <a:pt x="826" y="505"/>
                    <a:pt x="835" y="468"/>
                    <a:pt x="817" y="449"/>
                  </a:cubicBezTo>
                  <a:lnTo>
                    <a:pt x="656" y="293"/>
                  </a:lnTo>
                  <a:cubicBezTo>
                    <a:pt x="647" y="283"/>
                    <a:pt x="647" y="274"/>
                    <a:pt x="647" y="260"/>
                  </a:cubicBezTo>
                  <a:lnTo>
                    <a:pt x="685" y="43"/>
                  </a:lnTo>
                  <a:cubicBezTo>
                    <a:pt x="688" y="21"/>
                    <a:pt x="668" y="1"/>
                    <a:pt x="645" y="1"/>
                  </a:cubicBezTo>
                  <a:cubicBezTo>
                    <a:pt x="639" y="1"/>
                    <a:pt x="634" y="2"/>
                    <a:pt x="628" y="5"/>
                  </a:cubicBezTo>
                  <a:lnTo>
                    <a:pt x="434" y="109"/>
                  </a:lnTo>
                  <a:cubicBezTo>
                    <a:pt x="430" y="111"/>
                    <a:pt x="424" y="112"/>
                    <a:pt x="418" y="112"/>
                  </a:cubicBezTo>
                  <a:cubicBezTo>
                    <a:pt x="412" y="112"/>
                    <a:pt x="406" y="111"/>
                    <a:pt x="402" y="109"/>
                  </a:cubicBezTo>
                  <a:lnTo>
                    <a:pt x="208" y="5"/>
                  </a:lnTo>
                  <a:cubicBezTo>
                    <a:pt x="202" y="2"/>
                    <a:pt x="197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3"/>
            <p:cNvSpPr/>
            <p:nvPr/>
          </p:nvSpPr>
          <p:spPr>
            <a:xfrm>
              <a:off x="1951213" y="1149890"/>
              <a:ext cx="45696" cy="42432"/>
            </a:xfrm>
            <a:custGeom>
              <a:avLst/>
              <a:gdLst/>
              <a:ahLst/>
              <a:cxnLst/>
              <a:rect l="l" t="t" r="r" b="b"/>
              <a:pathLst>
                <a:path w="840" h="780" extrusionOk="0">
                  <a:moveTo>
                    <a:pt x="192" y="0"/>
                  </a:moveTo>
                  <a:cubicBezTo>
                    <a:pt x="171" y="0"/>
                    <a:pt x="152" y="21"/>
                    <a:pt x="155" y="47"/>
                  </a:cubicBezTo>
                  <a:lnTo>
                    <a:pt x="194" y="264"/>
                  </a:lnTo>
                  <a:cubicBezTo>
                    <a:pt x="194" y="273"/>
                    <a:pt x="189" y="288"/>
                    <a:pt x="179" y="297"/>
                  </a:cubicBezTo>
                  <a:lnTo>
                    <a:pt x="24" y="447"/>
                  </a:lnTo>
                  <a:cubicBezTo>
                    <a:pt x="0" y="471"/>
                    <a:pt x="14" y="510"/>
                    <a:pt x="48" y="514"/>
                  </a:cubicBezTo>
                  <a:lnTo>
                    <a:pt x="264" y="543"/>
                  </a:lnTo>
                  <a:cubicBezTo>
                    <a:pt x="274" y="547"/>
                    <a:pt x="283" y="552"/>
                    <a:pt x="292" y="566"/>
                  </a:cubicBezTo>
                  <a:lnTo>
                    <a:pt x="387" y="759"/>
                  </a:lnTo>
                  <a:cubicBezTo>
                    <a:pt x="394" y="773"/>
                    <a:pt x="408" y="780"/>
                    <a:pt x="422" y="780"/>
                  </a:cubicBezTo>
                  <a:cubicBezTo>
                    <a:pt x="435" y="780"/>
                    <a:pt x="448" y="773"/>
                    <a:pt x="453" y="759"/>
                  </a:cubicBezTo>
                  <a:lnTo>
                    <a:pt x="551" y="566"/>
                  </a:lnTo>
                  <a:cubicBezTo>
                    <a:pt x="557" y="552"/>
                    <a:pt x="566" y="547"/>
                    <a:pt x="580" y="543"/>
                  </a:cubicBezTo>
                  <a:lnTo>
                    <a:pt x="797" y="514"/>
                  </a:lnTo>
                  <a:cubicBezTo>
                    <a:pt x="830" y="510"/>
                    <a:pt x="840" y="471"/>
                    <a:pt x="816" y="447"/>
                  </a:cubicBezTo>
                  <a:lnTo>
                    <a:pt x="660" y="297"/>
                  </a:lnTo>
                  <a:cubicBezTo>
                    <a:pt x="651" y="288"/>
                    <a:pt x="646" y="273"/>
                    <a:pt x="651" y="264"/>
                  </a:cubicBezTo>
                  <a:lnTo>
                    <a:pt x="688" y="47"/>
                  </a:lnTo>
                  <a:cubicBezTo>
                    <a:pt x="692" y="21"/>
                    <a:pt x="672" y="0"/>
                    <a:pt x="650" y="0"/>
                  </a:cubicBezTo>
                  <a:cubicBezTo>
                    <a:pt x="644" y="0"/>
                    <a:pt x="638" y="2"/>
                    <a:pt x="632" y="5"/>
                  </a:cubicBezTo>
                  <a:lnTo>
                    <a:pt x="438" y="108"/>
                  </a:lnTo>
                  <a:cubicBezTo>
                    <a:pt x="434" y="111"/>
                    <a:pt x="428" y="112"/>
                    <a:pt x="422" y="112"/>
                  </a:cubicBezTo>
                  <a:cubicBezTo>
                    <a:pt x="416" y="112"/>
                    <a:pt x="410" y="111"/>
                    <a:pt x="405" y="108"/>
                  </a:cubicBezTo>
                  <a:lnTo>
                    <a:pt x="207" y="5"/>
                  </a:lnTo>
                  <a:cubicBezTo>
                    <a:pt x="202" y="2"/>
                    <a:pt x="197" y="0"/>
                    <a:pt x="1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3"/>
            <p:cNvSpPr/>
            <p:nvPr/>
          </p:nvSpPr>
          <p:spPr>
            <a:xfrm>
              <a:off x="4499362" y="906939"/>
              <a:ext cx="45696" cy="42541"/>
            </a:xfrm>
            <a:custGeom>
              <a:avLst/>
              <a:gdLst/>
              <a:ahLst/>
              <a:cxnLst/>
              <a:rect l="l" t="t" r="r" b="b"/>
              <a:pathLst>
                <a:path w="840" h="782" extrusionOk="0">
                  <a:moveTo>
                    <a:pt x="193" y="0"/>
                  </a:moveTo>
                  <a:cubicBezTo>
                    <a:pt x="172" y="0"/>
                    <a:pt x="153" y="20"/>
                    <a:pt x="156" y="42"/>
                  </a:cubicBezTo>
                  <a:lnTo>
                    <a:pt x="194" y="260"/>
                  </a:lnTo>
                  <a:cubicBezTo>
                    <a:pt x="194" y="273"/>
                    <a:pt x="189" y="283"/>
                    <a:pt x="180" y="292"/>
                  </a:cubicBezTo>
                  <a:lnTo>
                    <a:pt x="24" y="449"/>
                  </a:lnTo>
                  <a:cubicBezTo>
                    <a:pt x="0" y="467"/>
                    <a:pt x="15" y="505"/>
                    <a:pt x="48" y="510"/>
                  </a:cubicBezTo>
                  <a:lnTo>
                    <a:pt x="265" y="543"/>
                  </a:lnTo>
                  <a:cubicBezTo>
                    <a:pt x="274" y="543"/>
                    <a:pt x="283" y="552"/>
                    <a:pt x="293" y="562"/>
                  </a:cubicBezTo>
                  <a:lnTo>
                    <a:pt x="387" y="760"/>
                  </a:lnTo>
                  <a:cubicBezTo>
                    <a:pt x="395" y="774"/>
                    <a:pt x="409" y="781"/>
                    <a:pt x="422" y="781"/>
                  </a:cubicBezTo>
                  <a:cubicBezTo>
                    <a:pt x="436" y="781"/>
                    <a:pt x="448" y="774"/>
                    <a:pt x="453" y="760"/>
                  </a:cubicBezTo>
                  <a:lnTo>
                    <a:pt x="552" y="562"/>
                  </a:lnTo>
                  <a:cubicBezTo>
                    <a:pt x="557" y="552"/>
                    <a:pt x="566" y="543"/>
                    <a:pt x="581" y="543"/>
                  </a:cubicBezTo>
                  <a:lnTo>
                    <a:pt x="798" y="510"/>
                  </a:lnTo>
                  <a:cubicBezTo>
                    <a:pt x="831" y="505"/>
                    <a:pt x="840" y="467"/>
                    <a:pt x="816" y="449"/>
                  </a:cubicBezTo>
                  <a:lnTo>
                    <a:pt x="661" y="292"/>
                  </a:lnTo>
                  <a:cubicBezTo>
                    <a:pt x="651" y="283"/>
                    <a:pt x="646" y="273"/>
                    <a:pt x="651" y="260"/>
                  </a:cubicBezTo>
                  <a:lnTo>
                    <a:pt x="689" y="42"/>
                  </a:lnTo>
                  <a:cubicBezTo>
                    <a:pt x="693" y="20"/>
                    <a:pt x="673" y="0"/>
                    <a:pt x="651" y="0"/>
                  </a:cubicBezTo>
                  <a:cubicBezTo>
                    <a:pt x="645" y="0"/>
                    <a:pt x="639" y="2"/>
                    <a:pt x="633" y="5"/>
                  </a:cubicBezTo>
                  <a:lnTo>
                    <a:pt x="439" y="109"/>
                  </a:lnTo>
                  <a:cubicBezTo>
                    <a:pt x="435" y="111"/>
                    <a:pt x="429" y="112"/>
                    <a:pt x="423" y="112"/>
                  </a:cubicBezTo>
                  <a:cubicBezTo>
                    <a:pt x="417" y="112"/>
                    <a:pt x="411" y="111"/>
                    <a:pt x="406" y="109"/>
                  </a:cubicBezTo>
                  <a:lnTo>
                    <a:pt x="208" y="5"/>
                  </a:lnTo>
                  <a:cubicBezTo>
                    <a:pt x="203" y="2"/>
                    <a:pt x="198" y="0"/>
                    <a:pt x="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3"/>
            <p:cNvSpPr/>
            <p:nvPr/>
          </p:nvSpPr>
          <p:spPr>
            <a:xfrm>
              <a:off x="402500" y="1856876"/>
              <a:ext cx="34870" cy="27254"/>
            </a:xfrm>
            <a:custGeom>
              <a:avLst/>
              <a:gdLst/>
              <a:ahLst/>
              <a:cxnLst/>
              <a:rect l="l" t="t" r="r" b="b"/>
              <a:pathLst>
                <a:path w="641" h="501" extrusionOk="0">
                  <a:moveTo>
                    <a:pt x="321" y="1"/>
                  </a:moveTo>
                  <a:cubicBezTo>
                    <a:pt x="0" y="1"/>
                    <a:pt x="0" y="501"/>
                    <a:pt x="321" y="501"/>
                  </a:cubicBezTo>
                  <a:cubicBezTo>
                    <a:pt x="641" y="501"/>
                    <a:pt x="641" y="1"/>
                    <a:pt x="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3"/>
            <p:cNvSpPr/>
            <p:nvPr/>
          </p:nvSpPr>
          <p:spPr>
            <a:xfrm>
              <a:off x="583869" y="2492108"/>
              <a:ext cx="6963" cy="4243"/>
            </a:xfrm>
            <a:custGeom>
              <a:avLst/>
              <a:gdLst/>
              <a:ahLst/>
              <a:cxnLst/>
              <a:rect l="l" t="t" r="r" b="b"/>
              <a:pathLst>
                <a:path w="128" h="78" extrusionOk="0">
                  <a:moveTo>
                    <a:pt x="127" y="0"/>
                  </a:moveTo>
                  <a:lnTo>
                    <a:pt x="1" y="66"/>
                  </a:lnTo>
                  <a:cubicBezTo>
                    <a:pt x="17" y="74"/>
                    <a:pt x="33" y="78"/>
                    <a:pt x="47" y="78"/>
                  </a:cubicBezTo>
                  <a:cubicBezTo>
                    <a:pt x="83" y="78"/>
                    <a:pt x="110" y="51"/>
                    <a:pt x="127" y="0"/>
                  </a:cubicBezTo>
                  <a:close/>
                </a:path>
              </a:pathLst>
            </a:custGeom>
            <a:solidFill>
              <a:srgbClr val="DB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3" name="Google Shape;643;p13"/>
          <p:cNvSpPr txBox="1">
            <a:spLocks noGrp="1"/>
          </p:cNvSpPr>
          <p:nvPr>
            <p:ph type="ctrTitle"/>
          </p:nvPr>
        </p:nvSpPr>
        <p:spPr>
          <a:xfrm>
            <a:off x="917900" y="1782500"/>
            <a:ext cx="7479600" cy="15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4E72"/>
              </a:buClr>
              <a:buSzPts val="3000"/>
              <a:buNone/>
              <a:defRPr sz="3000">
                <a:solidFill>
                  <a:srgbClr val="544E7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Fjalla One"/>
              <a:buNone/>
              <a:defRPr sz="3000"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  <p:sp>
        <p:nvSpPr>
          <p:cNvPr id="644" name="Google Shape;644;p13"/>
          <p:cNvSpPr/>
          <p:nvPr/>
        </p:nvSpPr>
        <p:spPr>
          <a:xfrm>
            <a:off x="-22350" y="4769419"/>
            <a:ext cx="9166200" cy="402900"/>
          </a:xfrm>
          <a:prstGeom prst="rect">
            <a:avLst/>
          </a:prstGeom>
          <a:solidFill>
            <a:srgbClr val="544E7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13"/>
          <p:cNvSpPr txBox="1"/>
          <p:nvPr/>
        </p:nvSpPr>
        <p:spPr>
          <a:xfrm>
            <a:off x="6340153" y="48340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100" i="0" u="none" strike="noStrike" cap="none">
                <a:solidFill>
                  <a:srgbClr val="FAC8D1"/>
                </a:solidFill>
                <a:latin typeface="Fjalla One"/>
                <a:ea typeface="Fjalla One"/>
                <a:cs typeface="Fjalla One"/>
                <a:sym typeface="Fjalla One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100" i="0" u="none" strike="noStrike" cap="none">
              <a:solidFill>
                <a:srgbClr val="FAC8D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646" name="Google Shape;646;p13"/>
          <p:cNvSpPr txBox="1">
            <a:spLocks noGrp="1"/>
          </p:cNvSpPr>
          <p:nvPr>
            <p:ph type="ctrTitle" idx="2"/>
          </p:nvPr>
        </p:nvSpPr>
        <p:spPr>
          <a:xfrm flipH="1">
            <a:off x="780969" y="4769419"/>
            <a:ext cx="4293300" cy="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1100"/>
              <a:buNone/>
              <a:defRPr sz="1100">
                <a:solidFill>
                  <a:srgbClr val="FAC8D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AC8D1"/>
              </a:buClr>
              <a:buSzPts val="900"/>
              <a:buNone/>
              <a:defRPr sz="900">
                <a:solidFill>
                  <a:srgbClr val="FAC8D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1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F3FB-977D-4556-AA66-07ED2F505928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37F8E-BC04-41C8-9D50-8F7604D5E4E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187624" y="483518"/>
            <a:ext cx="6480720" cy="4032448"/>
          </a:xfrm>
          <a:prstGeom prst="roundRect">
            <a:avLst>
              <a:gd name="adj" fmla="val 0"/>
            </a:avLst>
          </a:prstGeom>
          <a:solidFill>
            <a:srgbClr val="32879E"/>
          </a:solidFill>
          <a:ln>
            <a:solidFill>
              <a:srgbClr val="6EBE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 คณิตศาสตร์เพิ่มเติม</a:t>
            </a:r>
          </a:p>
          <a:p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 ม.</a:t>
            </a:r>
            <a:r>
              <a:rPr lang="en-US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4 </a:t>
            </a:r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เล่ม </a:t>
            </a:r>
            <a:r>
              <a:rPr lang="en-US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2</a:t>
            </a:r>
          </a:p>
          <a:p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 บทที่ </a:t>
            </a:r>
            <a:r>
              <a:rPr lang="en-US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2  </a:t>
            </a:r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ฟังก์ชันเอก</a:t>
            </a:r>
            <a:r>
              <a:rPr lang="th-TH" sz="5400" b="1" dirty="0" err="1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ซ์</a:t>
            </a:r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โพ</a:t>
            </a:r>
            <a:r>
              <a:rPr lang="th-TH" sz="5400" b="1" dirty="0" err="1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เนนเชี</a:t>
            </a:r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ยล</a:t>
            </a:r>
          </a:p>
          <a:p>
            <a:r>
              <a:rPr lang="th-TH" sz="54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	      และฟังก์ชันลอการิทึม</a:t>
            </a:r>
          </a:p>
          <a:p>
            <a:pPr>
              <a:lnSpc>
                <a:spcPct val="150000"/>
              </a:lnSpc>
            </a:pPr>
            <a:r>
              <a:rPr lang="th-TH" sz="3600" b="1" dirty="0">
                <a:ln w="0"/>
                <a:solidFill>
                  <a:srgbClr val="FFAE8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gsana New" pitchFamily="18" charset="-34"/>
                <a:cs typeface="Angsana New" pitchFamily="18" charset="-34"/>
              </a:rPr>
              <a:t> 			      อ.นพรัตน์  สงวนทรัพย์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5089EC-7255-4931-84FA-C916889C6005}"/>
              </a:ext>
            </a:extLst>
          </p:cNvPr>
          <p:cNvSpPr/>
          <p:nvPr/>
        </p:nvSpPr>
        <p:spPr>
          <a:xfrm>
            <a:off x="7668344" y="4421956"/>
            <a:ext cx="1152128" cy="576064"/>
          </a:xfrm>
          <a:prstGeom prst="rect">
            <a:avLst/>
          </a:prstGeom>
          <a:solidFill>
            <a:srgbClr val="6EBEBD"/>
          </a:solidFill>
          <a:ln>
            <a:solidFill>
              <a:srgbClr val="6EBE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995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2000" b="-1000"/>
          </a:stretch>
        </a:blipFill>
        <a:effectLst/>
      </p:bgPr>
    </p:bg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CCB995-5FCE-42AA-8786-DBAA56F1B551}"/>
              </a:ext>
            </a:extLst>
          </p:cNvPr>
          <p:cNvSpPr txBox="1"/>
          <p:nvPr/>
        </p:nvSpPr>
        <p:spPr>
          <a:xfrm>
            <a:off x="899592" y="411510"/>
            <a:ext cx="54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dirty="0">
                <a:solidFill>
                  <a:srgbClr val="6600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การเปลี่ยนฐาน</a:t>
            </a:r>
          </a:p>
          <a:p>
            <a:pPr algn="ctr"/>
            <a:r>
              <a:rPr lang="th-TH" sz="6000" dirty="0">
                <a:solidFill>
                  <a:srgbClr val="6600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ของลอการิทึม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6F2C31-A536-4F1F-888B-A5E45A5EC509}"/>
                  </a:ext>
                </a:extLst>
              </p:cNvPr>
              <p:cNvSpPr txBox="1"/>
              <p:nvPr/>
            </p:nvSpPr>
            <p:spPr>
              <a:xfrm>
                <a:off x="6156176" y="3278842"/>
                <a:ext cx="24228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66007E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600" b="1" i="1" smtClean="0">
                          <a:solidFill>
                            <a:srgbClr val="66007E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sz="3600" b="1" i="1" smtClean="0">
                              <a:solidFill>
                                <a:srgbClr val="66007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solidFill>
                                <a:srgbClr val="66007E"/>
                              </a:solidFill>
                              <a:latin typeface="Cambria Math" panose="02040503050406030204" pitchFamily="18" charset="0"/>
                            </a:rPr>
                            <m:t>𝒍𝒐𝒈</m:t>
                          </m:r>
                        </m:e>
                        <m:sub>
                          <m:r>
                            <a:rPr lang="en-US" sz="3600" b="1" i="1" smtClean="0">
                              <a:solidFill>
                                <a:srgbClr val="66007E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3600" b="1" i="1" smtClean="0">
                          <a:solidFill>
                            <a:srgbClr val="66007E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rgbClr val="66007E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6F2C31-A536-4F1F-888B-A5E45A5EC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3278842"/>
                <a:ext cx="2422870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6FD31F9-7F43-44C3-A915-181CCD085C46}"/>
              </a:ext>
            </a:extLst>
          </p:cNvPr>
          <p:cNvSpPr txBox="1"/>
          <p:nvPr/>
        </p:nvSpPr>
        <p:spPr>
          <a:xfrm>
            <a:off x="6372200" y="3650129"/>
            <a:ext cx="20628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>
                <a:solidFill>
                  <a:srgbClr val="66007E"/>
                </a:solidFill>
              </a:rPr>
              <a:t>?</a:t>
            </a:r>
            <a:endParaRPr lang="th-TH" sz="3200" b="1" dirty="0">
              <a:solidFill>
                <a:srgbClr val="66007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07504" y="171289"/>
                <a:ext cx="8856984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40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ลอการิทึมสามัญ</a:t>
                </a:r>
                <a:endParaRPr lang="en-US" sz="4000" b="1" dirty="0">
                  <a:solidFill>
                    <a:srgbClr val="00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th-TH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</a:t>
                </a:r>
                <a:r>
                  <a:rPr lang="th-TH" sz="3600" b="1" u="sng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ลอการิทึมสามัญ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หมายถึง  ลอการิทึมฐาน  10  เขียนแทนด้วย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th-TH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หรือ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𝒍𝒐𝒈𝑨</m:t>
                    </m:r>
                  </m:oMath>
                </a14:m>
                <a:r>
                  <a:rPr lang="th-TH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endParaRPr lang="en-US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th-TH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</a:t>
                </a:r>
              </a:p>
              <a:p>
                <a:r>
                  <a:rPr lang="th-TH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</a:t>
                </a:r>
                <a:endParaRPr lang="th-TH" sz="36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 xmlns=""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71289"/>
                <a:ext cx="8856984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7144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07504" y="171289"/>
                <a:ext cx="8856984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40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ลอการิทึมสามัญ</a:t>
                </a:r>
                <a:endParaRPr lang="en-US" sz="4000" b="1" dirty="0">
                  <a:solidFill>
                    <a:srgbClr val="00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เมื่อเขียนจำนวนจริง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sz="3600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ใด ๆ ในรูปของ </a:t>
                </a:r>
                <a14:m>
                  <m:oMath xmlns:m="http://schemas.openxmlformats.org/officeDocument/2006/math">
                    <m:r>
                      <a:rPr lang="th-TH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th-TH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โดยที่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US" b="1" i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และ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จะสามารถหาค่าของ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</m:func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ได้โดย</a:t>
                </a:r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</m:func>
                      <m:r>
                        <a:rPr lang="en-US" b="1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en-US" b="1" i="1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d>
                            <m:dPr>
                              <m:ctrlPr>
                                <a:rPr lang="en-US" b="1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en-US" b="1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solidFill>
                                        <a:srgbClr val="FF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solidFill>
                                        <a:srgbClr val="FF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solidFill>
                                        <a:srgbClr val="FF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b="1" dirty="0">
                  <a:solidFill>
                    <a:srgbClr val="FF33CC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1" i="1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</m:func>
                      <m:r>
                        <a:rPr lang="en-US" b="1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en-US" b="1" i="1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func>
                      <m:r>
                        <a:rPr lang="en-US" b="1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1" i="1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sSup>
                            <m:sSupPr>
                              <m:ctrlPr>
                                <a:rPr lang="en-US" b="1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b="1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b="1" i="1" dirty="0">
                  <a:solidFill>
                    <a:srgbClr val="FF33CC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b="1" dirty="0">
                    <a:solidFill>
                      <a:srgbClr val="FF33CC"/>
                    </a:solidFill>
                  </a:rPr>
                  <a:t>		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r>
                          <a:rPr lang="en-US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</m:func>
                    <m:r>
                      <a:rPr lang="en-US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en-US" b="1" i="1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r>
                          <a:rPr lang="en-US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func>
                    <m:r>
                      <a:rPr lang="en-US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b="1" dirty="0">
                  <a:solidFill>
                    <a:srgbClr val="FF33CC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 xmlns=""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71289"/>
                <a:ext cx="8856984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91506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07504" y="137421"/>
                <a:ext cx="8856984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จะสามารถหาค่าของ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</m:func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ได้โดย</a:t>
                </a:r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b="1" dirty="0">
                    <a:solidFill>
                      <a:srgbClr val="FF33CC"/>
                    </a:solidFill>
                  </a:rPr>
                  <a:t>		</a:t>
                </a:r>
                <a:r>
                  <a:rPr lang="en-US" sz="3200" b="1" dirty="0">
                    <a:solidFill>
                      <a:srgbClr val="FF33CC"/>
                    </a:solidFill>
                  </a:rPr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1" i="1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2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r>
                          <a:rPr lang="en-US" sz="32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</m:func>
                    <m:r>
                      <a:rPr lang="en-US" sz="3200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3200" b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en-US" sz="3200" b="1" i="1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2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r>
                          <a:rPr lang="en-US" sz="3200" b="1" i="1" smtClean="0">
                            <a:solidFill>
                              <a:srgbClr val="FF33CC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func>
                    <m:r>
                      <a:rPr lang="en-US" sz="3200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rgbClr val="FF33CC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sz="3200" b="1" dirty="0">
                  <a:solidFill>
                    <a:srgbClr val="FF33CC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th-TH" sz="3600" b="1" dirty="0">
                    <a:solidFill>
                      <a:srgbClr val="FF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เรียก  </a:t>
                </a:r>
                <a:r>
                  <a:rPr lang="en-US" sz="3600" b="1" dirty="0">
                    <a:solidFill>
                      <a:srgbClr val="FF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n</a:t>
                </a:r>
                <a:r>
                  <a:rPr lang="th-TH" sz="3600" b="1" dirty="0">
                    <a:solidFill>
                      <a:srgbClr val="FF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ซึ่งเป็นจำนวนเต็มว่า  </a:t>
                </a:r>
                <a:r>
                  <a:rPr lang="th-TH" sz="3600" b="1" i="1" dirty="0">
                    <a:solidFill>
                      <a:srgbClr val="FF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ค่าคาแรคเทอริสติก</a:t>
                </a:r>
                <a:r>
                  <a:rPr lang="th-TH" sz="3600" b="1" dirty="0">
                    <a:solidFill>
                      <a:srgbClr val="FF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(</a:t>
                </a:r>
                <a:r>
                  <a:rPr lang="en-US" sz="3600" b="1" dirty="0">
                    <a:solidFill>
                      <a:srgbClr val="FF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Characteristic</a:t>
                </a:r>
                <a:r>
                  <a:rPr lang="th-TH" sz="3600" b="1" dirty="0">
                    <a:solidFill>
                      <a:srgbClr val="FF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)</a:t>
                </a:r>
                <a:endParaRPr lang="en-US" sz="3600" b="1" dirty="0">
                  <a:solidFill>
                    <a:srgbClr val="FFFF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th-TH" sz="36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เรียก  </a:t>
                </a:r>
                <a:r>
                  <a:rPr lang="en-US" sz="36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a</a:t>
                </a:r>
                <a:r>
                  <a:rPr lang="th-TH" sz="36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ซึ่ง 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0 &lt; log a &lt; 1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ว่า  </a:t>
                </a:r>
                <a:r>
                  <a:rPr lang="th-TH" sz="3600" b="1" i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ค่า</a:t>
                </a:r>
                <a:r>
                  <a:rPr lang="th-TH" sz="3600" b="1" i="1" dirty="0" err="1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แม</a:t>
                </a:r>
                <a:r>
                  <a:rPr lang="th-TH" sz="3600" b="1" i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นท</a:t>
                </a:r>
                <a:r>
                  <a:rPr lang="th-TH" sz="3600" b="1" i="1" dirty="0" err="1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ิส</a:t>
                </a:r>
                <a:r>
                  <a:rPr lang="th-TH" sz="3600" b="1" i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ซา</a:t>
                </a:r>
                <a:r>
                  <a:rPr lang="th-TH" sz="36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(</a:t>
                </a:r>
                <a:r>
                  <a:rPr lang="en-US" sz="36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Mantissa</a:t>
                </a:r>
                <a:r>
                  <a:rPr lang="th-TH" b="1" dirty="0">
                    <a:solidFill>
                      <a:srgbClr val="00FF00"/>
                    </a:solidFill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th-TH" sz="3600" b="1" dirty="0">
                    <a:solidFill>
                      <a:srgbClr val="00B0F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เรียก </a:t>
                </a:r>
                <a:r>
                  <a:rPr lang="en-US" sz="3600" b="1" dirty="0">
                    <a:solidFill>
                      <a:srgbClr val="00B0F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N </a:t>
                </a:r>
                <a:r>
                  <a:rPr lang="th-TH" sz="36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ว่า</a:t>
                </a:r>
                <a:r>
                  <a:rPr lang="th-TH" sz="3600" b="1" dirty="0">
                    <a:solidFill>
                      <a:srgbClr val="00FF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th-TH" sz="3600" b="1" dirty="0">
                    <a:solidFill>
                      <a:srgbClr val="00B0F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แอนติลอการิทึม </a:t>
                </a:r>
                <a:r>
                  <a:rPr lang="en-US" sz="3600" b="1" dirty="0">
                    <a:solidFill>
                      <a:srgbClr val="00B0F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(Antilogarithm)</a:t>
                </a:r>
                <a:r>
                  <a:rPr lang="th-TH" sz="36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ของ </a:t>
                </a:r>
                <a:r>
                  <a:rPr lang="en-US" sz="36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N </a:t>
                </a:r>
                <a:r>
                  <a:rPr lang="th-TH" sz="3600" b="1" dirty="0">
                    <a:solidFill>
                      <a:schemeClr val="bg1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(มีค่าเป็นบวกเสมอ)</a:t>
                </a:r>
                <a:endParaRPr lang="en-US" sz="36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:endParaRPr lang="en-US" b="1" dirty="0">
                  <a:solidFill>
                    <a:srgbClr val="FF33CC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37421"/>
                <a:ext cx="8856984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99726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07504" y="137421"/>
                <a:ext cx="8856984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แอนติลอการิทึม</a:t>
                </a:r>
              </a:p>
              <a:p>
                <a:r>
                  <a:rPr lang="th-TH" sz="36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	</a:t>
                </a:r>
                <a:r>
                  <a:rPr lang="th-TH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เป็นการทำย้อนกลับเมื่อกำหนดค่า </a:t>
                </a:r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log N </a:t>
                </a:r>
                <a:r>
                  <a:rPr lang="th-TH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แล้วให้หาค่า </a:t>
                </a:r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N </a:t>
                </a:r>
                <a:r>
                  <a:rPr lang="th-TH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โดยเรียก </a:t>
                </a:r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N </a:t>
                </a:r>
                <a:r>
                  <a:rPr lang="th-TH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ว่า แอนติลอการิทึม ของ </a:t>
                </a:r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log 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	</a:t>
                </a:r>
                <a:r>
                  <a:rPr lang="th-TH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จะได้	</a:t>
                </a:r>
                <a:r>
                  <a:rPr lang="th-TH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1.  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𝑨𝒏𝒕𝒊𝒍𝒐𝒈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 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𝒙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𝑵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   </a:t>
                </a:r>
                <a:r>
                  <a:rPr lang="th-TH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เมื่อ 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𝒍𝒐𝒈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 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𝑵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𝒙</m:t>
                    </m:r>
                  </m:oMath>
                </a14:m>
                <a:endParaRPr 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		2.  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𝑨𝒏𝒕𝒊𝒍𝒐𝒈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 </m:t>
                    </m:r>
                    <m:d>
                      <m:d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Angsana New" pitchFamily="18" charset="-34"/>
                          </a:rPr>
                        </m:ctrlPr>
                      </m:d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Angsana New" pitchFamily="18" charset="-34"/>
                          </a:rPr>
                          <m:t>𝒍𝒐𝒈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Angsana New" pitchFamily="18" charset="-34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Angsana New" pitchFamily="18" charset="-34"/>
                          </a:rPr>
                          <m:t>𝑵</m:t>
                        </m:r>
                      </m:e>
                    </m:d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Angsana New" pitchFamily="18" charset="-34"/>
                      </a:rPr>
                      <m:t>𝑵</m:t>
                    </m:r>
                  </m:oMath>
                </a14:m>
                <a:endParaRPr lang="en-US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  <a:p>
                <a:r>
                  <a:rPr lang="en-US" sz="4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ngsana New" panose="02020603050405020304" pitchFamily="18" charset="-34"/>
                    <a:cs typeface="Angsana New" pitchFamily="18" charset="-34"/>
                  </a:rPr>
                  <a:t>	</a:t>
                </a:r>
                <a:endParaRPr lang="th-TH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37421"/>
                <a:ext cx="8856984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49368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883D96C-1B9A-4866-85AA-860528607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996572"/>
              </p:ext>
            </p:extLst>
          </p:nvPr>
        </p:nvGraphicFramePr>
        <p:xfrm>
          <a:off x="179512" y="107662"/>
          <a:ext cx="8856984" cy="484035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14246">
                  <a:extLst>
                    <a:ext uri="{9D8B030D-6E8A-4147-A177-3AD203B41FA5}">
                      <a16:colId xmlns:a16="http://schemas.microsoft.com/office/drawing/2014/main" val="177504501"/>
                    </a:ext>
                  </a:extLst>
                </a:gridCol>
                <a:gridCol w="2826314">
                  <a:extLst>
                    <a:ext uri="{9D8B030D-6E8A-4147-A177-3AD203B41FA5}">
                      <a16:colId xmlns:a16="http://schemas.microsoft.com/office/drawing/2014/main" val="3982097236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464477553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3966337445"/>
                    </a:ext>
                  </a:extLst>
                </a:gridCol>
              </a:tblGrid>
              <a:tr h="5694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log N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log (a</a:t>
                      </a: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</a:t>
                      </a:r>
                      <a:r>
                        <a:rPr lang="en-US" sz="3600" baseline="300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</a:t>
                      </a: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)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characteristic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mantissa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91027"/>
                  </a:ext>
                </a:extLst>
              </a:tr>
              <a:tr h="4270898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1.  log 316</a:t>
                      </a:r>
                    </a:p>
                    <a:p>
                      <a:pPr marL="114300"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2.  log 31.6</a:t>
                      </a:r>
                    </a:p>
                    <a:p>
                      <a:pPr marL="114300"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017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16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883D96C-1B9A-4866-85AA-860528607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713243"/>
              </p:ext>
            </p:extLst>
          </p:nvPr>
        </p:nvGraphicFramePr>
        <p:xfrm>
          <a:off x="179512" y="107662"/>
          <a:ext cx="8856984" cy="484035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14246">
                  <a:extLst>
                    <a:ext uri="{9D8B030D-6E8A-4147-A177-3AD203B41FA5}">
                      <a16:colId xmlns:a16="http://schemas.microsoft.com/office/drawing/2014/main" val="177504501"/>
                    </a:ext>
                  </a:extLst>
                </a:gridCol>
                <a:gridCol w="2826314">
                  <a:extLst>
                    <a:ext uri="{9D8B030D-6E8A-4147-A177-3AD203B41FA5}">
                      <a16:colId xmlns:a16="http://schemas.microsoft.com/office/drawing/2014/main" val="3982097236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464477553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3966337445"/>
                    </a:ext>
                  </a:extLst>
                </a:gridCol>
              </a:tblGrid>
              <a:tr h="5694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log N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log (a</a:t>
                      </a: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</a:t>
                      </a:r>
                      <a:r>
                        <a:rPr lang="en-US" sz="3600" baseline="300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</a:t>
                      </a: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)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characteristic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mantissa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91027"/>
                  </a:ext>
                </a:extLst>
              </a:tr>
              <a:tr h="4270898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3.  log 0.00316</a:t>
                      </a:r>
                    </a:p>
                    <a:p>
                      <a:pPr marL="114300"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4.  log 413.75</a:t>
                      </a:r>
                    </a:p>
                    <a:p>
                      <a:pPr marL="114300"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 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017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42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287524" y="123478"/>
                <a:ext cx="860495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2.    กำหนด 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4.85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0.6857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หาค่าของ</a:t>
                </a:r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2.1	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485   	</a:t>
                </a:r>
              </a:p>
              <a:p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 </a:t>
                </a:r>
              </a:p>
              <a:p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 </a:t>
                </a: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</a:t>
                </a:r>
              </a:p>
              <a:p>
                <a:endParaRPr lang="th-TH" sz="36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123478"/>
                <a:ext cx="860495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58448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287524" y="123478"/>
                <a:ext cx="860495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2.</a:t>
                </a:r>
                <a:r>
                  <a:rPr lang="th-TH" sz="3600" b="1" dirty="0">
                    <a:latin typeface="+mj-lt"/>
                    <a:cs typeface="Angsana New" panose="02020603050405020304" pitchFamily="18" charset="-34"/>
                  </a:rPr>
                  <a:t>   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กำหนด 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4.85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0.6857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หาค่าของ</a:t>
                </a:r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2.3	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0.00485   	</a:t>
                </a: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123478"/>
                <a:ext cx="860495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65436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287524" y="123478"/>
                <a:ext cx="860495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2.</a:t>
                </a:r>
                <a:r>
                  <a:rPr lang="th-TH" sz="3600" b="1" dirty="0">
                    <a:latin typeface="+mj-lt"/>
                    <a:cs typeface="Angsana New" panose="02020603050405020304" pitchFamily="18" charset="-34"/>
                  </a:rPr>
                  <a:t>   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กำหนด 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4.85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0.6857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หาค่าของ</a:t>
                </a:r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2.3	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485000   	</a:t>
                </a: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123478"/>
                <a:ext cx="860495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01759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87524" y="123478"/>
            <a:ext cx="860495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3.   กำหนด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896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มีค่า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mantissa  =  0.9523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หาค่าของ</a:t>
            </a:r>
            <a:endParaRPr lang="en-US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3.1	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8.96	</a:t>
            </a:r>
          </a:p>
          <a:p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 </a:t>
            </a:r>
          </a:p>
          <a:p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 </a:t>
            </a:r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th-TH" sz="3600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8283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287524" y="123478"/>
            <a:ext cx="860495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3.   กำหนด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896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มีค่า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mantissa  =  0.9523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หาค่าของ</a:t>
            </a:r>
            <a:endParaRPr lang="en-US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3.2	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0.000896	</a:t>
            </a:r>
          </a:p>
          <a:p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th-TH" sz="3600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02940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79512" y="123478"/>
                <a:ext cx="8856984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pPr marL="742950" indent="-742950">
                  <a:buAutoNum type="arabicPeriod" startAt="4"/>
                </a:pP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กำหนด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log 1.15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0.0607, log 1.16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0.0645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หาค่าของ 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 1153</a:t>
                </a: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ngsana New" panose="02020603050405020304" pitchFamily="18" charset="-34"/>
                  <a:cs typeface="Angsana New" pitchFamily="18" charset="-34"/>
                </a:endParaRPr>
              </a:p>
            </p:txBody>
          </p:sp>
        </mc:Choice>
        <mc:Fallback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3478"/>
                <a:ext cx="8856984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8506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79512" y="123478"/>
            <a:ext cx="878497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5.   กำหนด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Antilog 0.4082  =  2.56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หาค่าของ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N</a:t>
            </a:r>
          </a:p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5.1	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N  =  4.4082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10889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79512" y="123478"/>
            <a:ext cx="878497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5.   กำหนด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Antilog 0.4082  =  2.56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หาค่าของ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N</a:t>
            </a:r>
          </a:p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5.2	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N  =  0.4082 – 2 </a:t>
            </a:r>
          </a:p>
          <a:p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 </a:t>
            </a:r>
          </a:p>
          <a:p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62477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79512" y="123478"/>
            <a:ext cx="878497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5.   กำหนด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Antilog 0.4082  =  2.56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หาค่าของ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N</a:t>
            </a:r>
          </a:p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5.3	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N  =  –3.4082 </a:t>
            </a:r>
          </a:p>
          <a:p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 </a:t>
            </a:r>
          </a:p>
          <a:p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65486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450CBE-9B63-4786-8AEA-23A65148B2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5"/>
          <a:stretch/>
        </p:blipFill>
        <p:spPr>
          <a:xfrm flipH="1">
            <a:off x="-44248" y="2449606"/>
            <a:ext cx="3312368" cy="26253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peech Bubble: Rectangle 6">
                <a:extLst>
                  <a:ext uri="{FF2B5EF4-FFF2-40B4-BE49-F238E27FC236}">
                    <a16:creationId xmlns:a16="http://schemas.microsoft.com/office/drawing/2014/main" id="{3E42C2FE-DBB3-4510-979B-C6F82096291E}"/>
                  </a:ext>
                </a:extLst>
              </p:cNvPr>
              <p:cNvSpPr/>
              <p:nvPr/>
            </p:nvSpPr>
            <p:spPr>
              <a:xfrm>
                <a:off x="2267744" y="167223"/>
                <a:ext cx="6708271" cy="4564765"/>
              </a:xfrm>
              <a:prstGeom prst="wedgeRectCallout">
                <a:avLst>
                  <a:gd name="adj1" fmla="val -49158"/>
                  <a:gd name="adj2" fmla="val 10573"/>
                </a:avLst>
              </a:prstGeom>
              <a:solidFill>
                <a:schemeClr val="bg1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lvl="0">
                  <a:lnSpc>
                    <a:spcPct val="150000"/>
                  </a:lnSpc>
                </a:pPr>
                <a:r>
                  <a:rPr lang="th-TH" sz="3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การเปลี่ยนฐานลอการิทึม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th-TH" sz="3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เมื่อ  </a:t>
                </a:r>
                <a:r>
                  <a:rPr lang="en-US" sz="3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 , M , N  </a:t>
                </a:r>
                <a:r>
                  <a:rPr lang="th-TH" sz="3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เป็นจำนวนจริงบวก โดยที่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𝒂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≠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𝟏</m:t>
                    </m:r>
                  </m:oMath>
                </a14:m>
                <a:endParaRPr lang="en-US" sz="3600" b="1" dirty="0">
                  <a:solidFill>
                    <a:srgbClr val="FF00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US" sz="3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</a:t>
                </a:r>
                <a:r>
                  <a:rPr lang="th-TH" sz="3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จะได้ว่า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𝒍𝒐𝒈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𝑵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𝑴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=  </m:t>
                    </m:r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𝒍𝒐𝒈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𝒂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𝑴</m:t>
                        </m:r>
                      </m:num>
                      <m:den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𝒍𝒐𝒈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𝒂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𝑵</m:t>
                        </m:r>
                      </m:den>
                    </m:f>
                  </m:oMath>
                </a14:m>
                <a:endParaRPr lang="en-US" sz="3600" b="1" dirty="0">
                  <a:solidFill>
                    <a:srgbClr val="FF00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ctr">
                  <a:lnSpc>
                    <a:spcPct val="150000"/>
                  </a:lnSpc>
                </a:pPr>
                <a:endParaRPr lang="th-TH" dirty="0">
                  <a:solidFill>
                    <a:srgbClr val="FF00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7" name="Speech Bubble: Rectangle 6">
                <a:extLst>
                  <a:ext uri="{FF2B5EF4-FFF2-40B4-BE49-F238E27FC236}">
                    <a16:creationId xmlns:a16="http://schemas.microsoft.com/office/drawing/2014/main" id="{3E42C2FE-DBB3-4510-979B-C6F820962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67223"/>
                <a:ext cx="6708271" cy="4564765"/>
              </a:xfrm>
              <a:prstGeom prst="wedgeRectCallout">
                <a:avLst>
                  <a:gd name="adj1" fmla="val -49158"/>
                  <a:gd name="adj2" fmla="val 10573"/>
                </a:avLst>
              </a:prstGeom>
              <a:blipFill>
                <a:blip r:embed="rId4"/>
                <a:stretch>
                  <a:fillRect l="-253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4860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เช่น   กำหนดให้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𝒍𝒐𝒈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𝟐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𝟎𝟕𝟗𝟐</m:t>
                    </m:r>
                  </m:oMath>
                </a14:m>
                <a:r>
                  <a:rPr lang="en-US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𝒍𝒐𝒈</m:t>
                    </m:r>
                    <m:r>
                      <a:rPr lang="en-US" b="1" i="1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𝟓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𝟔𝟗𝟗𝟎</m:t>
                    </m:r>
                  </m:oMath>
                </a14:m>
                <a:endParaRPr lang="en-US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หาค่าของ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𝒍𝒐𝒈</m:t>
                        </m:r>
                      </m:e>
                      <m:sub>
                        <m: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𝟓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𝟏𝟐</m:t>
                    </m:r>
                  </m:oMath>
                </a14:m>
                <a:r>
                  <a:rPr lang="en-US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59409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เช่น   กำหนดให้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b="1" i="1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𝒍𝒐𝒈</m:t>
                        </m:r>
                      </m:e>
                      <m:sub>
                        <m: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𝟒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𝟓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𝟏𝟔𝟎𝟗</m:t>
                    </m:r>
                  </m:oMath>
                </a14:m>
                <a:r>
                  <a:rPr lang="en-US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หาค่าของ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𝒍𝒐𝒈</m:t>
                        </m:r>
                      </m:e>
                      <m:sub>
                        <m: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𝟎𝟐𝟒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𝟓</m:t>
                    </m:r>
                  </m:oMath>
                </a14:m>
                <a:r>
                  <a:rPr lang="en-US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6108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เช่น   กำหนดให้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b="1" i="1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𝒍𝒐𝒈</m:t>
                        </m:r>
                      </m:e>
                      <m:sub>
                        <m: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𝟑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𝟕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𝟕𝟕𝟏</m:t>
                    </m:r>
                  </m:oMath>
                </a14:m>
                <a:r>
                  <a:rPr lang="en-US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หาค่าของ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𝒍𝒐𝒈</m:t>
                        </m:r>
                      </m:e>
                      <m:sub>
                        <m:r>
                          <a:rPr lang="th-TH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𝟗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𝟕</m:t>
                    </m:r>
                  </m:oMath>
                </a14:m>
                <a:r>
                  <a:rPr lang="en-US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45923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เช่น   หาค่าของ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h-TH" sz="2400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radPr>
                      <m:deg/>
                      <m:e>
                        <m:r>
                          <a:rPr lang="th-TH" sz="2400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𝟔</m:t>
                        </m:r>
                        <m:r>
                          <a:rPr lang="th-TH" sz="2400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.</m:t>
                        </m:r>
                        <m:r>
                          <a:rPr lang="th-TH" sz="2400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𝟐𝟖</m:t>
                        </m:r>
                      </m:e>
                    </m:rad>
                  </m:oMath>
                </a14:m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เมื่อกำหนดให้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Antilog 0.7980  =  6.28  Antilog 0.3979  =  2.50</a:t>
                </a:r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และ  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Antilog 0.3997  =  2.51</a:t>
                </a: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56082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450CBE-9B63-4786-8AEA-23A65148B2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5"/>
          <a:stretch/>
        </p:blipFill>
        <p:spPr>
          <a:xfrm flipH="1">
            <a:off x="-44248" y="2449606"/>
            <a:ext cx="3312368" cy="26253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peech Bubble: Rectangle 6">
                <a:extLst>
                  <a:ext uri="{FF2B5EF4-FFF2-40B4-BE49-F238E27FC236}">
                    <a16:creationId xmlns:a16="http://schemas.microsoft.com/office/drawing/2014/main" id="{3E42C2FE-DBB3-4510-979B-C6F82096291E}"/>
                  </a:ext>
                </a:extLst>
              </p:cNvPr>
              <p:cNvSpPr/>
              <p:nvPr/>
            </p:nvSpPr>
            <p:spPr>
              <a:xfrm>
                <a:off x="2267744" y="167223"/>
                <a:ext cx="6624735" cy="3844687"/>
              </a:xfrm>
              <a:prstGeom prst="wedgeRectCallout">
                <a:avLst>
                  <a:gd name="adj1" fmla="val -49158"/>
                  <a:gd name="adj2" fmla="val 10573"/>
                </a:avLst>
              </a:prstGeom>
              <a:solidFill>
                <a:schemeClr val="bg1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ลอการิทึมธรรมชาติ</a:t>
                </a:r>
                <a:endParaRPr lang="en-US" sz="40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	</a:t>
                </a:r>
                <a:r>
                  <a:rPr lang="th-TH" sz="40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ลอการิทึมธรรมชาติ  คือ </a:t>
                </a:r>
                <a:r>
                  <a:rPr lang="en-US" sz="40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log</a:t>
                </a:r>
                <a:r>
                  <a:rPr lang="th-TH" sz="40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ฐาน  </a:t>
                </a:r>
                <a:r>
                  <a:rPr lang="en-US" sz="40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</a:t>
                </a:r>
                <a:r>
                  <a:rPr lang="th-TH" sz="40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</a:t>
                </a:r>
              </a:p>
              <a:p>
                <a:pPr>
                  <a:lnSpc>
                    <a:spcPct val="150000"/>
                  </a:lnSpc>
                </a:pPr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เมื่อ  </a:t>
                </a:r>
                <a:r>
                  <a:rPr lang="en-US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</a:t>
                </a:r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เป็นจำนวนอตรรกยะ  และ  </a:t>
                </a:r>
                <a:r>
                  <a:rPr lang="en-US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</a:t>
                </a:r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14:m>
                  <m:oMath xmlns:m="http://schemas.openxmlformats.org/officeDocument/2006/math">
                    <m:r>
                      <a:rPr lang="th-TH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≈</m:t>
                    </m:r>
                  </m:oMath>
                </a14:m>
                <a:r>
                  <a:rPr lang="th-TH" sz="40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2.718 </a:t>
                </a:r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th-TH" sz="3600" b="1" dirty="0">
                    <a:cs typeface="Angsana New" panose="02020603050405020304" pitchFamily="18" charset="-34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3600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𝒍𝒐𝒈</m:t>
                        </m:r>
                      </m:e>
                      <m:sub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𝒆</m:t>
                        </m:r>
                      </m:sub>
                    </m:sSub>
                    <m:r>
                      <a:rPr lang="en-US" sz="3600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𝒙</m:t>
                    </m:r>
                  </m:oMath>
                </a14:m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จะเขียนแทนด้วย 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𝒍𝒏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𝒙</m:t>
                    </m:r>
                  </m:oMath>
                </a14:m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lvl="0">
                  <a:lnSpc>
                    <a:spcPct val="150000"/>
                  </a:lnSpc>
                </a:pPr>
                <a:endParaRPr lang="en-US" sz="3600" b="1" dirty="0">
                  <a:solidFill>
                    <a:srgbClr val="FF00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ctr">
                  <a:lnSpc>
                    <a:spcPct val="150000"/>
                  </a:lnSpc>
                </a:pPr>
                <a:endParaRPr lang="th-TH" sz="3600" dirty="0">
                  <a:solidFill>
                    <a:srgbClr val="FF00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7" name="Speech Bubble: Rectangle 6">
                <a:extLst>
                  <a:ext uri="{FF2B5EF4-FFF2-40B4-BE49-F238E27FC236}">
                    <a16:creationId xmlns:a16="http://schemas.microsoft.com/office/drawing/2014/main" id="{3E42C2FE-DBB3-4510-979B-C6F820962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67223"/>
                <a:ext cx="6624735" cy="3844687"/>
              </a:xfrm>
              <a:prstGeom prst="wedgeRectCallout">
                <a:avLst>
                  <a:gd name="adj1" fmla="val -49158"/>
                  <a:gd name="adj2" fmla="val 10573"/>
                </a:avLst>
              </a:prstGeom>
              <a:blipFill>
                <a:blip r:embed="rId4"/>
                <a:stretch>
                  <a:fillRect l="-3025" t="-2520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2193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450CBE-9B63-4786-8AEA-23A65148B2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5"/>
          <a:stretch/>
        </p:blipFill>
        <p:spPr>
          <a:xfrm flipH="1">
            <a:off x="-44248" y="2449606"/>
            <a:ext cx="3312368" cy="26253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peech Bubble: Rectangle 6">
                <a:extLst>
                  <a:ext uri="{FF2B5EF4-FFF2-40B4-BE49-F238E27FC236}">
                    <a16:creationId xmlns:a16="http://schemas.microsoft.com/office/drawing/2014/main" id="{3E42C2FE-DBB3-4510-979B-C6F82096291E}"/>
                  </a:ext>
                </a:extLst>
              </p:cNvPr>
              <p:cNvSpPr/>
              <p:nvPr/>
            </p:nvSpPr>
            <p:spPr>
              <a:xfrm>
                <a:off x="2267744" y="267494"/>
                <a:ext cx="6624735" cy="3844687"/>
              </a:xfrm>
              <a:prstGeom prst="wedgeRectCallout">
                <a:avLst>
                  <a:gd name="adj1" fmla="val -49158"/>
                  <a:gd name="adj2" fmla="val 10573"/>
                </a:avLst>
              </a:prstGeom>
              <a:solidFill>
                <a:schemeClr val="bg1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th-TH" sz="3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ซึ่ง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6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𝒍𝒏</m:t>
                        </m:r>
                      </m:fName>
                      <m:e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 = </m:t>
                        </m:r>
                      </m:e>
                    </m:func>
                    <m:f>
                      <m:fPr>
                        <m:ctrlPr>
                          <a:rPr lang="en-US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𝒍𝒐𝒈𝒙</m:t>
                        </m:r>
                      </m:num>
                      <m:den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𝒍𝒐𝒈𝒆</m:t>
                        </m:r>
                      </m:den>
                    </m:f>
                    <m:r>
                      <a:rPr lang="en-US" sz="3600" b="1" i="1">
                        <a:latin typeface="Cambria Math" panose="02040503050406030204" pitchFamily="18" charset="0"/>
                      </a:rPr>
                      <m:t>  =  </m:t>
                    </m:r>
                    <m:f>
                      <m:fPr>
                        <m:ctrlPr>
                          <a:rPr lang="en-US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3600" b="1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3600" b="1" i="1">
                                <a:latin typeface="Cambria Math" panose="02040503050406030204" pitchFamily="18" charset="0"/>
                              </a:rPr>
                              <m:t>𝒍𝒐𝒈</m:t>
                            </m:r>
                          </m:fName>
                          <m:e>
                            <m:r>
                              <a:rPr lang="en-US" sz="36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func>
                      </m:num>
                      <m:den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𝟒𝟑𝟒𝟑</m:t>
                        </m:r>
                      </m:den>
                    </m:f>
                  </m:oMath>
                </a14:m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sz="3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;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𝒍𝒐𝒈</m:t>
                    </m:r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𝒆</m:t>
                    </m:r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≈  </m:t>
                    </m:r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𝟎</m:t>
                    </m:r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.</m:t>
                    </m:r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𝟒𝟑𝟒𝟑</m:t>
                    </m:r>
                  </m:oMath>
                </a14:m>
                <a:endParaRPr lang="en-US" sz="3600" b="1" dirty="0">
                  <a:solidFill>
                    <a:srgbClr val="FF00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pPr algn="ctr">
                  <a:lnSpc>
                    <a:spcPct val="150000"/>
                  </a:lnSpc>
                </a:pPr>
                <a:endParaRPr lang="th-TH" sz="3600" dirty="0">
                  <a:solidFill>
                    <a:srgbClr val="FF0000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7" name="Speech Bubble: Rectangle 6">
                <a:extLst>
                  <a:ext uri="{FF2B5EF4-FFF2-40B4-BE49-F238E27FC236}">
                    <a16:creationId xmlns:a16="http://schemas.microsoft.com/office/drawing/2014/main" id="{3E42C2FE-DBB3-4510-979B-C6F820962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267494"/>
                <a:ext cx="6624735" cy="3844687"/>
              </a:xfrm>
              <a:prstGeom prst="wedgeRectCallout">
                <a:avLst>
                  <a:gd name="adj1" fmla="val -49158"/>
                  <a:gd name="adj2" fmla="val 10573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9756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79512" y="123478"/>
            <a:ext cx="878497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1.    หาค่าของ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ln 72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เมื่อ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log 72  =  1.8573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982124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79512" y="123478"/>
            <a:ext cx="878497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2.    หาค่าของ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ln 0.324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เมื่อ  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Antilog 0.5105  =  3.24</a:t>
            </a:r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01261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179512" y="123478"/>
            <a:ext cx="8784976" cy="4752528"/>
          </a:xfrm>
          <a:prstGeom prst="roundRect">
            <a:avLst>
              <a:gd name="adj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3.</a:t>
            </a:r>
            <a:r>
              <a:rPr lang="en-US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  log [ln 3.02 + 2ln3 – ln10]</a:t>
            </a:r>
            <a:r>
              <a:rPr lang="en-US" sz="3600" b="1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10</a:t>
            </a:r>
            <a:endParaRPr lang="en-US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73569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สี่เหลี่ยมมุมมน 1"/>
              <p:cNvSpPr/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r>
                  <a:rPr lang="th-TH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4.</a:t>
                </a:r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𝒍𝒏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𝒍𝒏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𝒍𝒏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𝟑𝟎𝟐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𝒍𝒏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𝒍𝒏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𝟎𝟗</m:t>
                    </m:r>
                  </m:oMath>
                </a14:m>
                <a:endParaRPr lang="en-US" b="1" dirty="0"/>
              </a:p>
              <a:p>
                <a:endParaRPr lang="en-US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th-TH" sz="36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2" name="สี่เหลี่ยมมุมมน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3478"/>
                <a:ext cx="8784976" cy="475252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FCB6BEA-270C-4CB6-8098-41854C3ACCBB}"/>
              </a:ext>
            </a:extLst>
          </p:cNvPr>
          <p:cNvSpPr txBox="1"/>
          <p:nvPr/>
        </p:nvSpPr>
        <p:spPr>
          <a:xfrm>
            <a:off x="4064000" y="2116666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58519636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7514</TotalTime>
  <Words>307</Words>
  <Application>Microsoft Office PowerPoint</Application>
  <PresentationFormat>On-screen Show (16:9)</PresentationFormat>
  <Paragraphs>106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Angsana New</vt:lpstr>
      <vt:lpstr>Arial</vt:lpstr>
      <vt:lpstr>Calibri</vt:lpstr>
      <vt:lpstr>Cambria Math</vt:lpstr>
      <vt:lpstr>Fjalla One</vt:lpstr>
      <vt:lpstr>ชุดรูปแบบของ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คณิตศาสตร์ ม.1 เทอม 1</dc:title>
  <dc:creator>TOSHIBA</dc:creator>
  <cp:lastModifiedBy>Asus</cp:lastModifiedBy>
  <cp:revision>1551</cp:revision>
  <dcterms:created xsi:type="dcterms:W3CDTF">2016-03-31T19:02:15Z</dcterms:created>
  <dcterms:modified xsi:type="dcterms:W3CDTF">2020-07-17T18:31:51Z</dcterms:modified>
</cp:coreProperties>
</file>