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8" r:id="rId1"/>
    <p:sldMasterId id="2147483920" r:id="rId2"/>
  </p:sldMasterIdLst>
  <p:sldIdLst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72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31673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24437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68756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678415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74880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470806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64748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299930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018630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141798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34546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368928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th-TH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9987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921151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35708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16231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22426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393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277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1205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01864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84597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111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91308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918173" y="502963"/>
            <a:ext cx="10014280" cy="550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สีให้ความรู้สึกต่างๆ ดังนี้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  </a:t>
            </a:r>
            <a:r>
              <a:rPr kumimoji="0" lang="th-TH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สีแดง               :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 </a:t>
            </a:r>
            <a:r>
              <a:rPr kumimoji="0" lang="th-TH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ความร้อนแรง ความรัก ความตื่นเต้น เร้าใจ อันตราย มีอำนาจ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  สีเหลือง                       :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 </a:t>
            </a:r>
            <a:r>
              <a:rPr kumimoji="0" lang="th-TH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สว่าง เลื่อมใส ศรัทธา ความรุ่งเรือง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  สีน้ำเงิน           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  :           </a:t>
            </a:r>
            <a:r>
              <a:rPr kumimoji="0" lang="th-TH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สุภาพ จริงจัง หนักแน่น อดทน ขยัน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  สีเขียว              :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 </a:t>
            </a:r>
            <a:r>
              <a:rPr kumimoji="0" lang="th-TH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สดชื่น มีชีวิต เจริญงอกงาม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  สีส้ม                :           สดใส ตื่นตัว อบอุ่น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  สีม่วง               :           ลี้ลับ ปริศนา โดดเดี่ยว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  สีฟ้า                 :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 </a:t>
            </a:r>
            <a:r>
              <a:rPr kumimoji="0" lang="th-TH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กว้างขวาง นุ่มนวล ประณีต เรียบร้อย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  สีน้ำตาล          :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 </a:t>
            </a:r>
            <a:r>
              <a:rPr kumimoji="0" lang="th-TH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เก่าแก่ หนักแน่น เงียบขรึม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  สีดำ                 :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 </a:t>
            </a:r>
            <a:r>
              <a:rPr kumimoji="0" lang="th-TH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เศร้าใจ หดหู่ ทุกข์ ลึกลับ มืด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  สีขาว               :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 </a:t>
            </a:r>
            <a:r>
              <a:rPr kumimoji="0" lang="th-TH" sz="3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บริสุทธิ์ สะอาด สุภาพ เรียบร้อย</a:t>
            </a:r>
            <a:endParaRPr kumimoji="0" lang="th-TH" sz="4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514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ชื่อเรื่องรอง 5"/>
          <p:cNvSpPr>
            <a:spLocks noGrp="1"/>
          </p:cNvSpPr>
          <p:nvPr>
            <p:ph type="subTitle" idx="1"/>
          </p:nvPr>
        </p:nvSpPr>
        <p:spPr>
          <a:xfrm>
            <a:off x="2572513" y="3749676"/>
            <a:ext cx="6133338" cy="727074"/>
          </a:xfrm>
        </p:spPr>
        <p:txBody>
          <a:bodyPr/>
          <a:lstStyle/>
          <a:p>
            <a:r>
              <a:rPr lang="th-TH" dirty="0"/>
              <a:t>ภาพสีสันดอกไม้ในธรรมชาติ               ภาพทัศนศิลป์</a:t>
            </a:r>
            <a:endParaRPr lang="th-TH" dirty="0"/>
          </a:p>
        </p:txBody>
      </p:sp>
      <p:pic>
        <p:nvPicPr>
          <p:cNvPr id="7" name="รูปภาพ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9962" y="871174"/>
            <a:ext cx="1771650" cy="2200275"/>
          </a:xfrm>
          <a:prstGeom prst="rect">
            <a:avLst/>
          </a:prstGeom>
        </p:spPr>
      </p:pic>
      <p:pic>
        <p:nvPicPr>
          <p:cNvPr id="8" name="รูปภาพ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941" y="880699"/>
            <a:ext cx="2686050" cy="219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999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66700" y="0"/>
            <a:ext cx="10648950" cy="6617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ความงามของสีในธรรมชาติและสิ่งแวดล้อม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  ในธรรมชาติรอบตัวเรามีสีสันปรากฏอยู่มากมาย เป็นแรงกระตุ้นความรู้สึกของคนเราให้สดชื่นแจ่มใส มีชีวิตชีวา หรืออาจให้ความรู้สึกเศร้าหมอง เงียบเหงา แต่ไม่ว่าจะเป็นความรู้สึกแบบใด ก็เป็นแรงบันดาลใจให้มนุษย์สร้างงานศิลปะได้ทั้งสิ้น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 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ลักษณะผิว ความงามที่สัมผัสได้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  ลักษณะผิว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(texture)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หมายถึง พื้นผิวของวัตถุที่เรามองเห็นและสัมผัสได้ และให้ความรู้สึกต่ออารมณ์จิตใจแตกต่างกัน เช่น ผิวหยาบให้ความรู้สึกกระด้าง มีมิติ ผิวขรุขระให้ความรู้สึกไม่ราบรื่น มีอุปสรรค น่าตื่นเต้น ผิวละเอียดให้ความรู้สึกนุ่มนวล กลมกลืน อ่อนโยน ผิวมันให้ความรู้สึกโดดเด่น สะท้อนแสง ผิวด้านให้ความรู้สึกราบเรียบ สงบนิ่ง เป็นต้น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  ลักษณะผิวในธรรมชาติ ในธรรมชาติที่เราประสบพบเห็นจะมีลักษณะพื้นผิวที่แตกต่างกัน เช่น ผิวหยาบของหนังช้าง ผิวขรุขระของเปลือกไม้ ผิวละเอียดของเม็ดทราบ ผิวมันของใบไม้ เป็นต้น พื้นผิวในธรรมชาติเหล่านี้ เราสามารถนำมาเป็นแนวทางในการเขียนภาพ หรือนำวัสดุเหล่านี้มาสร้างสรรค์งานศิลปะได้อย่างงดงามและมีคุณค่า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 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ลักษณะผิวในธรรมชาติที่สามารถเห็นอยู่ทั่วไป และเร้าความสนใจให้มนุษย์นำมาสร้างงานศิลปะ</a:t>
            </a:r>
            <a:endParaRPr kumimoji="0" lang="th-TH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17344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รอง 1"/>
          <p:cNvSpPr>
            <a:spLocks noGrp="1"/>
          </p:cNvSpPr>
          <p:nvPr>
            <p:ph type="subTitle" idx="1"/>
          </p:nvPr>
        </p:nvSpPr>
        <p:spPr>
          <a:xfrm>
            <a:off x="2963799" y="4778376"/>
            <a:ext cx="9228201" cy="1645920"/>
          </a:xfrm>
        </p:spPr>
        <p:txBody>
          <a:bodyPr/>
          <a:lstStyle/>
          <a:p>
            <a:r>
              <a:rPr lang="th-TH" dirty="0"/>
              <a:t>ลักษณะผิวในธรรมชาติและลักษณะผิวในงานทัศนศิลป์</a:t>
            </a:r>
            <a:endParaRPr lang="th-TH" dirty="0"/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5562" y="1668464"/>
            <a:ext cx="2686050" cy="1819275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2187" y="434976"/>
            <a:ext cx="2828925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178137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ตัวเมือง">
  <a:themeElements>
    <a:clrScheme name="ตัวเมือง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ตัวเมือง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ตัวเมือง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TM02900743[[fn=ชีวภาพ]]</Template>
  <TotalTime>120</TotalTime>
  <Words>28</Words>
  <Application>Microsoft Office PowerPoint</Application>
  <PresentationFormat>แบบจอกว้าง</PresentationFormat>
  <Paragraphs>21</Paragraphs>
  <Slides>4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2</vt:i4>
      </vt:variant>
      <vt:variant>
        <vt:lpstr>ชื่อเรื่องสไลด์</vt:lpstr>
      </vt:variant>
      <vt:variant>
        <vt:i4>4</vt:i4>
      </vt:variant>
    </vt:vector>
  </HeadingPairs>
  <TitlesOfParts>
    <vt:vector size="12" baseType="lpstr">
      <vt:lpstr>Angsana New</vt:lpstr>
      <vt:lpstr>Arial</vt:lpstr>
      <vt:lpstr>Calibri</vt:lpstr>
      <vt:lpstr>Calibri Light</vt:lpstr>
      <vt:lpstr>Cordia New</vt:lpstr>
      <vt:lpstr>Wingdings 2</vt:lpstr>
      <vt:lpstr>HDOfficeLightV0</vt:lpstr>
      <vt:lpstr>ตัวเมือง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COM_PC</dc:creator>
  <cp:lastModifiedBy>COM_PC</cp:lastModifiedBy>
  <cp:revision>7</cp:revision>
  <dcterms:created xsi:type="dcterms:W3CDTF">2017-06-26T02:51:41Z</dcterms:created>
  <dcterms:modified xsi:type="dcterms:W3CDTF">2017-06-26T04:51:42Z</dcterms:modified>
</cp:coreProperties>
</file>