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32" r:id="rId2"/>
    <p:sldMasterId id="2147483974" r:id="rId3"/>
  </p:sldMasterIdLst>
  <p:sldIdLst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4462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90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789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823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0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68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93478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206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5539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452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4130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2697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8615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93324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96171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8699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202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527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8984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0426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204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3362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4121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93476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2120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46673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817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385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13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610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59069" y="919121"/>
            <a:ext cx="106489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อะไรเป็นปัจจัยสำคัญในการออกแบบงานทัศนศิลป์ </a:t>
            </a:r>
          </a:p>
          <a:p>
            <a:pPr lvl="0" algn="just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การออกแบบ หมายถึง การปรับปรุงพัฒนาแบบให้เหมาะสม มีความแปลกใหม่ สวยงาม เช่น เก้าอี้นั่ง เมื่อเราใช้ไปนานๆ ก็เกิดการเบื่อหน่ายในรูปทรง เราก็จัดการปรับปรุง ดัดแปลงและพัฒนาให้เป็นรูปแบบใหม่ สวยและแปลกกว่าเดิม เพิ่มความสะดวกสบายในการใช้งานมากขึ้น เป็นต้น </a:t>
            </a:r>
            <a:endParaRPr kumimoji="0" lang="th-TH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738" y="3165890"/>
            <a:ext cx="1729612" cy="2539218"/>
          </a:xfrm>
          <a:prstGeom prst="rect">
            <a:avLst/>
          </a:prstGeom>
        </p:spPr>
      </p:pic>
      <p:sp>
        <p:nvSpPr>
          <p:cNvPr id="7" name="สี่เหลี่ยมผืนผ้า 6"/>
          <p:cNvSpPr/>
          <p:nvPr/>
        </p:nvSpPr>
        <p:spPr>
          <a:xfrm>
            <a:off x="2167305" y="5809447"/>
            <a:ext cx="100246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การออกแบบสัญญาณไฟจราจร กลายเป็นสัญลักษณ์ทางสากลที่ได้รับการยอมรับทั่วโลก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81269" y="1060648"/>
            <a:ext cx="1064895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>
                <a:solidFill>
                  <a:schemeClr val="bg1"/>
                </a:solidFill>
              </a:rPr>
              <a:t>  ความสำคัญของการออกแบบ การออกแบบต้องตอบสนองความจำเป็นของมนุษย์ การแสดงออกของงานออกแบบ ต้องสร้างให้ปรากฏได้หรือตรวจสอบได้ มีคุณค่าทางด้านความงามและประโยชน์ใช้สอย การออกแบบช่วยกระตุ้นการสื่อสาร ช่วยให้บุคคลจำนวนมาก มีความเข้าใจสื่อที่เสนอ ช่วยให้เกิดการเรียนรู้ที่กว้างขวางและรวดเร็ว ทำให้การใช้การผลิตและการเตรียมงานง่าย สะดวกสบายขึ้น การออกแบบช่วยให้การผลิตมีความเหมาะสม สอดคล้องกับมนุษย์ทางด้านกายภาพมาก</a:t>
            </a:r>
            <a:r>
              <a:rPr lang="th-TH" dirty="0" smtClean="0">
                <a:solidFill>
                  <a:schemeClr val="bg1"/>
                </a:solidFill>
              </a:rPr>
              <a:t>ขึ้น</a:t>
            </a: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  </a:t>
            </a:r>
            <a:r>
              <a:rPr lang="th-TH" dirty="0" smtClean="0">
                <a:solidFill>
                  <a:schemeClr val="bg1"/>
                </a:solidFill>
              </a:rPr>
              <a:t>การออกแบบงานทัศนศิลป์ หมายถึง การออกแบบงานศิลปะที่มองเห็น ซึ่งต้องใช้ความคิดสร้างสรรค์ในการออกแบบผลงานให้มีความแปลกใหม่ สามารถสะท้อนความคิดสร้างสรรค์และอารมณ์ความรู้สึกที่อยู่ภายในให้ผู้ชมได้รับรู้ได้ แต่อย่างไรก็ตาม งานออกแบบทัศนศิลป์ มุ่งเน้นประโยชน์ใช้สอยเป็นส่วนสำคัญ โดยมีความงามเป็นส่วนรอง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11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8499" y="981454"/>
            <a:ext cx="1064895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การออกแบบ เป็นกิจกรรมที่</a:t>
            </a:r>
            <a:r>
              <a:rPr lang="th-TH" dirty="0" err="1" smtClean="0">
                <a:solidFill>
                  <a:schemeClr val="bg1"/>
                </a:solidFill>
              </a:rPr>
              <a:t>บูรณา</a:t>
            </a:r>
            <a:r>
              <a:rPr lang="th-TH" dirty="0" smtClean="0">
                <a:solidFill>
                  <a:schemeClr val="bg1"/>
                </a:solidFill>
              </a:rPr>
              <a:t>การสอดคล้องกับการดำรงชีวิตของมนุษย์ ซึ่งจะต้องรู้จักกำหนดและวางแผนในขั้นตอนต่างๆ เพื่อให้เกิดความเหมาะสมกับสถานการณ์ที่มีความเปลี่ยนแปลงอยู่เสมอ ไม่ว่าจะเป็นกิจกรรมใดๆ ก็ตาม หากขาดการวางแผนหรือขั้นตอนในการออกแบบแล้ว อาจทำให้กิจกรรมนั้นๆ ไม่ประสบความสำเร็จก็ได้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ความคิดสร้างสรรค์ หมายถึง ความคิดที่แปลกใหม่ สามารถพัฒนาสิ่งต่างๆ ให้มีคุณค่ายิ่งขึ้นช่วยให้การออกแบบงานทัศนศิลป์ มีคุณค่าทางความงาม มีความแปลกใหม่และมีประโยชน์ใช้สอย และในทำนองเดียวกัน การออกแบบเป็นสิ่งที่ช่วยพัฒนาความคิดสร้างสรรค์ได้เช่นเดียวกัน ดังนั้น ผู้ฝึกปฏิบัติการสร้างสรรค์งานศิลปะ ในด้านการออกแบบเป็นประจำอย่างต่อเนื่อง จะช่วยพัฒนาความคิดสร้างสรรค์ที่เต็มไปด้วยพลัง และสามารถออกแบบงานทัศนศิลป์ให้เกิดคุณค่าทางประโยชน์ใช้สอยและความงามควบคู่กัน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27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8499" y="1528267"/>
            <a:ext cx="1064895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th-TH" dirty="0" smtClean="0">
                <a:solidFill>
                  <a:schemeClr val="bg1"/>
                </a:solidFill>
              </a:rPr>
              <a:t>หลักการออกแบบงานทัศนศิลป์ ในการออกแบบและสร้างสรรค์งานทัศนศิลป์ผู้ออกแบบ สามารถนำหลักการจัดภาพหรือหลักองค์ประกอบศิลป์ (</a:t>
            </a:r>
            <a:r>
              <a:rPr lang="en-US" dirty="0" smtClean="0">
                <a:solidFill>
                  <a:schemeClr val="bg1"/>
                </a:solidFill>
              </a:rPr>
              <a:t>Composition Art) </a:t>
            </a:r>
            <a:r>
              <a:rPr lang="th-TH" dirty="0" smtClean="0">
                <a:solidFill>
                  <a:schemeClr val="bg1"/>
                </a:solidFill>
              </a:rPr>
              <a:t>มาใช้เป็นแนวทาง ได้แก่ เอกภาพ ความกลมกลืน ความสมดุล และจุดเด่น ซึ่งจะกล่าวถึงวิธีการจัดองค์ประกอบศิลป์ในลำดับต่อไป </a:t>
            </a:r>
          </a:p>
          <a:p>
            <a:pPr lvl="0" algn="just"/>
            <a:endParaRPr lang="th-TH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244099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อิออนสำหรับห้องประชุม">
  <a:themeElements>
    <a:clrScheme name="อิออนสำหรับห้องประชุม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อิออนสำหรับห้องประชุม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ิออนสำหรับห้องประชุม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220</TotalTime>
  <Words>227</Words>
  <Application>Microsoft Office PowerPoint</Application>
  <PresentationFormat>แบบจอกว้าง</PresentationFormat>
  <Paragraphs>10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3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5" baseType="lpstr">
      <vt:lpstr>Angsana New</vt:lpstr>
      <vt:lpstr>Arial</vt:lpstr>
      <vt:lpstr>Calibri</vt:lpstr>
      <vt:lpstr>Calibri Light</vt:lpstr>
      <vt:lpstr>Century Gothic</vt:lpstr>
      <vt:lpstr>Cordia New</vt:lpstr>
      <vt:lpstr>Wingdings 2</vt:lpstr>
      <vt:lpstr>Wingdings 3</vt:lpstr>
      <vt:lpstr>HDOfficeLightV0</vt:lpstr>
      <vt:lpstr>1_HDOfficeLightV0</vt:lpstr>
      <vt:lpstr>อิออนสำหรับห้องประชุม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8</cp:revision>
  <dcterms:created xsi:type="dcterms:W3CDTF">2017-06-26T02:51:41Z</dcterms:created>
  <dcterms:modified xsi:type="dcterms:W3CDTF">2017-06-26T06:32:22Z</dcterms:modified>
</cp:coreProperties>
</file>