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32" r:id="rId2"/>
    <p:sldMasterId id="2147483974" r:id="rId3"/>
  </p:sldMasterIdLst>
  <p:sldIdLst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4462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90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789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823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0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68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93478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206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5539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452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4130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2697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8615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93324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96171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8699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202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527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8984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0426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204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3362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4121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93476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2120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46673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817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385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13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610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12177" y="923330"/>
            <a:ext cx="1064895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เราจะออกแบบงานทัศนศิลป์ให้มีเอกภาพได้อย่างไร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เอกภาพ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Unity)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ความเป็นอันหนึ่งอันเดียวกัน การประสานกลมกลืนกันขององค์ประกอบต่างๆ ของศิลปะ ด้วยวิธีจัดระเบียบให้มีความสัมพันธ์เกี่ยวข้องกัน เป็นกลุ่มก้อนไม่กระจัดกระจาย สามารถสื่อความหมายและอารมณ์ความรู้สึก ตลอดจนคุณค่าทางความงามได้</a:t>
            </a:r>
          </a:p>
          <a:p>
            <a:pPr lvl="0" algn="just"/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lvl="0" algn="just"/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การสร้างเอกภาพ ส่วนประกอบของรูปร่างต่างๆ สามารถนำมาสร้างเป็นงานออกแบบทางศิลปะให้เกิดเอกภาพได้หลายวิธี ดังนี้ </a:t>
            </a:r>
          </a:p>
          <a:p>
            <a:pPr lvl="0" algn="just"/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1. วิธีสัมผัส คือ การนำรูปร่าง รูปทรงมาสัมผัสกันในลักษณะต่างๆ ให้เกิดเอกภาพ เช่น </a:t>
            </a:r>
          </a:p>
          <a:p>
            <a:pPr lvl="0" algn="just"/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1.1 การสัมผัสด้านต่อด้าน โดยการนำด้านต่อด้านมาวางติดกัน </a:t>
            </a: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92284" y="1252648"/>
            <a:ext cx="1064895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3. วิธีจัดกลุ่ม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3.1 รูปร่างสองรูป นำมาวางใกล้กัน จะเกิดแรงดึงดูด เกิดความรู้สึกพยายามรวมให้เป็นหน่วยเดียวกัน</a:t>
            </a: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3.2 รูปร่างสองรูปจัดวางห่างกัน แรงดึงดูดจะหมดไป ความรู้สึกรวมตัวกันให้เป็นหน่วยเดียวจะไม่มี แต่จะมีความรู้สึกแบ่งแยกรูปร่างทั้งสองรูปออกจากกัน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ผลงานการออกแบบทัศนศิลป์ที่เป็นเอกภาพ ความเป็นเอกภาพแบบทับซ้อนกัน และเป็นกลุ่มสัมพันธ์อย่างอิสระ</a:t>
            </a:r>
          </a:p>
        </p:txBody>
      </p:sp>
    </p:spTree>
    <p:extLst>
      <p:ext uri="{BB962C8B-B14F-4D97-AF65-F5344CB8AC3E}">
        <p14:creationId xmlns:p14="http://schemas.microsoft.com/office/powerpoint/2010/main" val="179354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57823" y="3499047"/>
            <a:ext cx="106489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1.2 การสัมผัสด้านต่อมุม โดยการนำด้านมาวางชนกันกับมุม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223" y="883627"/>
            <a:ext cx="2724150" cy="1714500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5032546" y="2786977"/>
            <a:ext cx="1699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ด้านสัมผัสด้าน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808" y="3975254"/>
            <a:ext cx="2581275" cy="1333500"/>
          </a:xfrm>
          <a:prstGeom prst="rect">
            <a:avLst/>
          </a:prstGeom>
        </p:spPr>
      </p:pic>
      <p:sp>
        <p:nvSpPr>
          <p:cNvPr id="8" name="สี่เหลี่ยมผืนผ้า 7"/>
          <p:cNvSpPr/>
          <p:nvPr/>
        </p:nvSpPr>
        <p:spPr>
          <a:xfrm>
            <a:off x="5149566" y="5523351"/>
            <a:ext cx="1582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ด้านสัมผัสมุม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1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21946" y="1068200"/>
            <a:ext cx="106489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1.3 การสัมผัสมุมต่อมุม โดยการนำมุมต่อมุมมาชนกัน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610" y="1744907"/>
            <a:ext cx="2867025" cy="1304925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5363267" y="3167390"/>
            <a:ext cx="1465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มุมสัมผัสมุม 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732732" y="3954706"/>
            <a:ext cx="106381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2. วิธีทับซ้อนกัน คือ การนำรูปร่าง รูปทรง มาวางทับซ้อนกันในลักษณะต่างๆ เช่น </a:t>
            </a:r>
          </a:p>
          <a:p>
            <a:endParaRPr lang="th-TH" dirty="0" smtClean="0">
              <a:solidFill>
                <a:schemeClr val="bg1"/>
              </a:solidFill>
            </a:endParaRPr>
          </a:p>
          <a:p>
            <a:r>
              <a:rPr lang="th-TH" dirty="0" smtClean="0">
                <a:solidFill>
                  <a:schemeClr val="bg1"/>
                </a:solidFill>
              </a:rPr>
              <a:t>2.1 การทับซ้อนบางส่วน เป็นการนำรูปร่าง รูปทรง มาวางทับกันให้เหลื่อมกันเป็นบางส่วน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2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251341"/>
            <a:ext cx="106489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 วิธีทับซ้อนกัน คือ การนำรูปร่าง รูปทรง มาวางทับซ้อนกันในลักษณะต่างๆ เช่น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2.1 การทับซ้อนบางส่วน เป็นการนำรูปร่าง รูปทรง มาวางทับกันให้เหลื่อมกันเป็นบางส่วน </a:t>
            </a:r>
            <a:endParaRPr lang="th-TH" dirty="0" smtClean="0">
              <a:solidFill>
                <a:schemeClr val="bg1"/>
              </a:solidFill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112" y="2871787"/>
            <a:ext cx="2009775" cy="1114425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4789391" y="4410036"/>
            <a:ext cx="2613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ทับซ้อนกันเพียงบางส่วน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24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466785"/>
            <a:ext cx="106489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2.2 การทับซ้อนเต็มรูปแบบ เป็นการนำรูปร่าง รูปทรง มาวางทับลงบนอีกรูปทรงหนึ่ง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859121" y="4221143"/>
            <a:ext cx="2473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การทับซ้อนเต็มรูปแบบ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1" y="2272464"/>
            <a:ext cx="18192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41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682228"/>
            <a:ext cx="10648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2.3 การทับซ้อนคาบเกี่ยว เป็นการนำรูปร่าง รูปทรง มาวางเสียบกัน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859121" y="4221143"/>
            <a:ext cx="2592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การทับซ้อนคาบเกี่ยวกัน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773" y="2517970"/>
            <a:ext cx="20764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63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682228"/>
            <a:ext cx="10648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2.4 การคล้องกันเป็นรูปโซ่ โดยการนำรูปทรงมาวางคล้องเกี่ยวกันเป็นลูกโซ่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859121" y="4221143"/>
            <a:ext cx="2252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การทับซ้อนเป็นรูปโซ่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287" y="2733675"/>
            <a:ext cx="2257425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99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682228"/>
            <a:ext cx="10648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2.5 การทับซ้อนสานกัน คือ การนำรูปทรงมาวางไขว้กันแบบสาน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859121" y="4638650"/>
            <a:ext cx="20970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การทับซ้อนสานกัน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121" y="2361345"/>
            <a:ext cx="2414016" cy="21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331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6" y="1466785"/>
            <a:ext cx="106489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2.6 การทับซ้อนกันหลายชั้นเรียงลำดับ คือ การนำรูปร่างมาวางทับซ้อนกันหลายชั้น ทำให้เกิดมิติ ระยะใกล้ไกลและความตื้นลึก 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388966" y="4732435"/>
            <a:ext cx="3549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การทับซ้อนกันหลายชั้นเรียงลำดับ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2" y="2600325"/>
            <a:ext cx="181927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84500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อิออนสำหรับห้องประชุม">
  <a:themeElements>
    <a:clrScheme name="อิออนสำหรับห้องประชุม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อิออนสำหรับห้องประชุม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ิออนสำหรับห้องประชุม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266</TotalTime>
  <Words>246</Words>
  <Application>Microsoft Office PowerPoint</Application>
  <PresentationFormat>แบบจอกว้าง</PresentationFormat>
  <Paragraphs>35</Paragraphs>
  <Slides>10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3</vt:i4>
      </vt:variant>
      <vt:variant>
        <vt:lpstr>ชื่อเรื่องสไลด์</vt:lpstr>
      </vt:variant>
      <vt:variant>
        <vt:i4>10</vt:i4>
      </vt:variant>
    </vt:vector>
  </HeadingPairs>
  <TitlesOfParts>
    <vt:vector size="21" baseType="lpstr">
      <vt:lpstr>Angsana New</vt:lpstr>
      <vt:lpstr>Arial</vt:lpstr>
      <vt:lpstr>Calibri</vt:lpstr>
      <vt:lpstr>Calibri Light</vt:lpstr>
      <vt:lpstr>Century Gothic</vt:lpstr>
      <vt:lpstr>Cordia New</vt:lpstr>
      <vt:lpstr>Wingdings 2</vt:lpstr>
      <vt:lpstr>Wingdings 3</vt:lpstr>
      <vt:lpstr>HDOfficeLightV0</vt:lpstr>
      <vt:lpstr>1_HDOfficeLightV0</vt:lpstr>
      <vt:lpstr>อิออนสำหรับห้องประชุม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10</cp:revision>
  <dcterms:created xsi:type="dcterms:W3CDTF">2017-06-26T02:51:41Z</dcterms:created>
  <dcterms:modified xsi:type="dcterms:W3CDTF">2017-06-26T07:18:28Z</dcterms:modified>
</cp:coreProperties>
</file>