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83932" r:id="rId2"/>
    <p:sldMasterId id="2147483974" r:id="rId3"/>
  </p:sldMasterIdLst>
  <p:sldIdLst>
    <p:sldId id="261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6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4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875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46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690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7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23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0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47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06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89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553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4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413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269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61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33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617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869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202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2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623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98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42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204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36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1412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347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120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466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17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8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4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05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86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459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3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61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16977" y="0"/>
            <a:ext cx="106489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เราจะออกแบบงานทัศนศิลป์ให้มีความสัมพันธ์กลมกลืนได้อย่างไร 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56" y="1673352"/>
            <a:ext cx="5047488" cy="3511296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4740693" y="5364490"/>
            <a:ext cx="3201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ความสัมพันธ์กัน สอดคล้องกัน 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4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1945" y="700103"/>
            <a:ext cx="1064895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เอกภาพ (</a:t>
            </a:r>
            <a:r>
              <a:rPr lang="en-US" dirty="0" smtClean="0">
                <a:solidFill>
                  <a:schemeClr val="bg1"/>
                </a:solidFill>
              </a:rPr>
              <a:t>Harmony) </a:t>
            </a:r>
          </a:p>
          <a:p>
            <a:pPr lvl="0" algn="just"/>
            <a:endParaRPr lang="en-US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ความกลมกลืน หมายถึง การประสานสัมพันธ์กันขององค์ประกอบศิลป์ เช่น รูปร่าง รูปทรง ลักษณะผิว น้ำหนัก บริเวณว่างและสี เป็นต้น ประกอบเข้าด้วยกันแล้วมีความกลมกลืนเข้าด้วยกันได้ดี บางครั้งถ้าหากมีความกลมกลืนกันมากเกินไปจะดูน่าเบื่อได้ ควรเพิ่มความขัดแย้งเข้าไปบ้างเล็กน้อย จะช่วยให้งานศิลปะน่าสนใจยิ่งขึ้น </a:t>
            </a: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ลักษณะของความกลมกลืน </a:t>
            </a:r>
          </a:p>
          <a:p>
            <a:pPr lvl="0" algn="just"/>
            <a:endParaRPr lang="th-TH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1. ความกลมกลืนจากสิ่งที่เหมือนกัน </a:t>
            </a:r>
          </a:p>
          <a:p>
            <a:pPr lvl="0" algn="just"/>
            <a:endParaRPr lang="th-TH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ความกลมกลืนในการจัดองค์ประกอบศิลป์ด้วยรูปร่างหรือรูปทรงที่เหมือนกันมีลักษณะซ้ำๆ กัน </a:t>
            </a:r>
          </a:p>
        </p:txBody>
      </p:sp>
    </p:spTree>
    <p:extLst>
      <p:ext uri="{BB962C8B-B14F-4D97-AF65-F5344CB8AC3E}">
        <p14:creationId xmlns:p14="http://schemas.microsoft.com/office/powerpoint/2010/main" val="179354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5728" y="672229"/>
            <a:ext cx="1064895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2. ความกลมกลืนจากสิ่งที่คล้ายกัน </a:t>
            </a:r>
          </a:p>
          <a:p>
            <a:pPr lvl="0" algn="just"/>
            <a:endParaRPr lang="th-TH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รูปร่าง รูปทรง หรือสิ่งที่มีลักษณะใกล้เคียงกัน เช่น การใช้รูปทรงกลมและวงรีมาจัดเข้ากลุ่มกัน จะเกิดความกลมกลืนกันได้ เป็นต้น </a:t>
            </a:r>
          </a:p>
          <a:p>
            <a:pPr lvl="0" algn="just"/>
            <a:endParaRPr lang="th-TH" dirty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3. ความกลมกลืนด้วยเส้น </a:t>
            </a:r>
          </a:p>
          <a:p>
            <a:pPr lvl="0" algn="just"/>
            <a:endParaRPr lang="th-TH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การใช้เส้นในลักษณะเดียวกัน หรือในทิศทางเดียวกันมาจัดรวมกัน จะทำให้เกิดความกลมกลืนกันได้ </a:t>
            </a:r>
          </a:p>
          <a:p>
            <a:pPr lvl="0" algn="just"/>
            <a:endParaRPr lang="th-TH" dirty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4. ความกลมกลืนด้วยขนาด </a:t>
            </a:r>
          </a:p>
          <a:p>
            <a:pPr lvl="0" algn="just"/>
            <a:endParaRPr lang="th-TH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การจัดองค์ประกอบด้วยขนาดรูปร่าง รูปทรงใกล้เคียงกัน จะทำให้เกิดมีความกลมกลืนกัน </a:t>
            </a:r>
          </a:p>
        </p:txBody>
      </p:sp>
    </p:spTree>
    <p:extLst>
      <p:ext uri="{BB962C8B-B14F-4D97-AF65-F5344CB8AC3E}">
        <p14:creationId xmlns:p14="http://schemas.microsoft.com/office/powerpoint/2010/main" val="29731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45390" y="1139849"/>
            <a:ext cx="1064895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5. ความกลมกลืนด้วยลักษณะผิว </a:t>
            </a:r>
          </a:p>
          <a:p>
            <a:pPr lvl="0" algn="just"/>
            <a:endParaRPr lang="th-TH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การจัดองค์ประกอบศิลป์ที่มีลักษณะผิวที่เหมือนกันหรือใกล้เคียงกัน จะเกิดความกลมกลืนกันได้</a:t>
            </a:r>
          </a:p>
          <a:p>
            <a:pPr lvl="0" algn="just"/>
            <a:endParaRPr lang="th-TH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6. ความกลมกลืนด้วยสี </a:t>
            </a:r>
          </a:p>
          <a:p>
            <a:pPr lvl="0" algn="just"/>
            <a:endParaRPr lang="th-TH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การเลือกใช้สีในวรรณะเดียวกัน จะทำให้สีกลมกลืนกันได้  </a:t>
            </a:r>
          </a:p>
        </p:txBody>
      </p:sp>
    </p:spTree>
    <p:extLst>
      <p:ext uri="{BB962C8B-B14F-4D97-AF65-F5344CB8AC3E}">
        <p14:creationId xmlns:p14="http://schemas.microsoft.com/office/powerpoint/2010/main" val="74069960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อิออนสำหรับห้องประชุม">
  <a:themeElements>
    <a:clrScheme name="อิออนสำหรับห้องประชุม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อิออนสำหรับห้องประชุม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ิออนสำหรับห้องประชุม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TM02900743[[fn=ชีวภาพ]]</Template>
  <TotalTime>284</TotalTime>
  <Words>91</Words>
  <Application>Microsoft Office PowerPoint</Application>
  <PresentationFormat>แบบจอกว้าง</PresentationFormat>
  <Paragraphs>30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Century Gothic</vt:lpstr>
      <vt:lpstr>Cordia New</vt:lpstr>
      <vt:lpstr>Wingdings 2</vt:lpstr>
      <vt:lpstr>Wingdings 3</vt:lpstr>
      <vt:lpstr>HDOfficeLightV0</vt:lpstr>
      <vt:lpstr>1_HDOfficeLightV0</vt:lpstr>
      <vt:lpstr>อิออนสำหรับห้องประชุม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11</cp:revision>
  <dcterms:created xsi:type="dcterms:W3CDTF">2017-06-26T02:51:41Z</dcterms:created>
  <dcterms:modified xsi:type="dcterms:W3CDTF">2017-06-26T07:36:33Z</dcterms:modified>
</cp:coreProperties>
</file>