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72" r:id="rId6"/>
    <p:sldId id="27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6976" y="970290"/>
            <a:ext cx="10648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เราจะออกแบบงานทัศนศิลป์ให้มีความสมดุลได้อย่างไร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139354" y="5622397"/>
            <a:ext cx="9913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ภาพชายสองคนที่มีลักษณะของภาพสมดุลกัน ไม่มีน้ำหนักเอนเอียงไปทางด้านใดด้านหนึ่งมากเกินไป 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04" y="2075688"/>
            <a:ext cx="3364992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837" y="1495968"/>
            <a:ext cx="106489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ความสมดุลหรือดุลยภาพ หมายถึง การจัดภาพให้เกิด การถ่วงน้ำหนักทั้งสองด้านโดยมีแกนกลาง(</a:t>
            </a:r>
            <a:r>
              <a:rPr lang="en-US" dirty="0" smtClean="0">
                <a:solidFill>
                  <a:schemeClr val="bg1"/>
                </a:solidFill>
              </a:rPr>
              <a:t>Axis) </a:t>
            </a:r>
            <a:r>
              <a:rPr lang="th-TH" dirty="0" smtClean="0">
                <a:solidFill>
                  <a:schemeClr val="bg1"/>
                </a:solidFill>
              </a:rPr>
              <a:t>เป็นตัวแบ่งภาพออกโดยให้ทั้งสองข้างมีความสมดุลหรือมีความพอดี</a:t>
            </a:r>
          </a:p>
          <a:p>
            <a:pPr lvl="0" algn="just"/>
            <a:endParaRPr lang="th-TH" dirty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4.1 ความสมดุลหรือดุลยภาพที่เหมือนกันทั้งสองข้าง คือ ความสมดุลที่มีซีกซ้ายและซีกขวาเหมือนกัน นิยมใช้ในงานที่ต้องการความศักดิ์สิทธิ์ เที่ยงตรง ความสงบนิ่ง ศรัทธา เลื่อมใส ให้ความรู้สึกหนักแน่น เงียบขรึม ดูสง่าและเป็นทางการ เช่น โบสถ์ วิหาร พระพุทธรูป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45722" y="1308399"/>
            <a:ext cx="56969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endParaRPr lang="th-TH" dirty="0">
              <a:solidFill>
                <a:schemeClr val="bg1"/>
              </a:solidFill>
            </a:endParaRPr>
          </a:p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4.2 ความสมดุลหรือดุลยภาพที่ไม่เหมือนกันทั้งสองข้าง คือความสมดุลที่มีซีกซ้ายและซีกขวาไม่เหมือนกันหรือไม่เท่ากัน แต่เท่ากันด้วยความรู้สึกเพื่อต้องการให้ภาพมีความเคลื่อนไหวแปลกตา และไม่น่าเบื่อหน่าย นิยมใช้ในงานที่ต้องการดึงดูดความสนใจ มีอิสระในการออกแบบ 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881679"/>
            <a:ext cx="36576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00467" y="4964692"/>
            <a:ext cx="10648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th-TH" dirty="0" smtClean="0">
                <a:solidFill>
                  <a:schemeClr val="bg1"/>
                </a:solidFill>
              </a:rPr>
              <a:t>ความสมดุลทั้งสองข้าง มีรูปทรงสัดส่วนไม่เหมือนกัน แต่เมื่อดูภาพโดยรวมแล้วมีความสมดุล 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1548179"/>
            <a:ext cx="3048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685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305</TotalTime>
  <Words>203</Words>
  <Application>Microsoft Office PowerPoint</Application>
  <PresentationFormat>แบบจอกว้าง</PresentationFormat>
  <Paragraphs>8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12</cp:revision>
  <dcterms:created xsi:type="dcterms:W3CDTF">2017-06-26T02:51:41Z</dcterms:created>
  <dcterms:modified xsi:type="dcterms:W3CDTF">2017-06-26T07:57:07Z</dcterms:modified>
</cp:coreProperties>
</file>