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932" r:id="rId2"/>
    <p:sldMasterId id="2147483974" r:id="rId3"/>
  </p:sldMasterIdLst>
  <p:sldIdLst>
    <p:sldId id="261" r:id="rId4"/>
    <p:sldId id="270" r:id="rId5"/>
    <p:sldId id="272" r:id="rId6"/>
    <p:sldId id="274" r:id="rId7"/>
    <p:sldId id="273" r:id="rId8"/>
    <p:sldId id="271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6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4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75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4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90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7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23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47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0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89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53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13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69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61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33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617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69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20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2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23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98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2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204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36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412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34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120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466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17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8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4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0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8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459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3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1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8794" y="1037506"/>
            <a:ext cx="1035440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เราจะออกแบบงานทัศนศิลป์ให้มีจุดเด่นได้อย่างไร </a:t>
            </a:r>
          </a:p>
          <a:p>
            <a:pPr lvl="0" algn="just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จุดเด่น(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Dominance)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จุดสนใจหรือจุดที่ทำให้ภาพมีความน่าสนใจ ชวนมองหรือมีความงามด้วยสีสัน รูปแบบ และขนาดที่สะดุดตา วิธีการจัดภาพให้มีจุดเด่นจะต้องกำหนดส่วนประธาน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Principal)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ซึ่งเป็นส่วนสำคัญและเป็นจุดสนใจของภาพขึ้นมาก่อน จากนั้นจึงออกแบบส่วนรองเป็นส่วนประกอบ ทำให้ภาพมีความสมบูรณ์ </a:t>
            </a:r>
          </a:p>
          <a:p>
            <a:pPr lvl="0" algn="just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73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8837" y="849637"/>
            <a:ext cx="106489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วิธีการสร้างจุดเด่นในงานออกแบบทัศนศิลป์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การสร้างจุดเด่นในงานออกแบบทัศนศิลป์ มีวิธีการ ได้แก่ การสร้างจุดเด่นด้วยขนาด ด้วยสี ด้วยแสงเงา และด้วยลักษณะผิว ซึ่งในแต่ละวิธีจะต้องกำหนดให้มีจุดเด่นเพียงจุดเดียวเท่านั้น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1. การสร้างจุดเด่นด้วยขนาด </a:t>
            </a:r>
          </a:p>
          <a:p>
            <a:pPr lvl="0" algn="just"/>
            <a:endParaRPr lang="th-TH" dirty="0" smtClean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เป็นการกำหนดขนาดหรือสัดส่วนของจุดเด่น หรือส่วนสำคัญของภาพด้วยขนาดที่ใหญ่กว่า หรือแปลกกว่าส่วนอื่นเพื่อดึงดูดสายตาให้สัมผัสกับจุดเด่นนั้นๆ </a:t>
            </a:r>
          </a:p>
        </p:txBody>
      </p:sp>
    </p:spTree>
    <p:extLst>
      <p:ext uri="{BB962C8B-B14F-4D97-AF65-F5344CB8AC3E}">
        <p14:creationId xmlns:p14="http://schemas.microsoft.com/office/powerpoint/2010/main" val="179354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04" y="1103727"/>
            <a:ext cx="2857500" cy="333756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180492" y="4921424"/>
            <a:ext cx="8159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งานออกแบบทัศนศิลป์ที่แสดงจุดเด่นด้วยขนาดที่ใหญ่กว่า และดูแปลกตากว่าอื่นๆ 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3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62268" y="888295"/>
            <a:ext cx="99880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2. การสร้างจุดเด่นด้วยสี</a:t>
            </a:r>
          </a:p>
          <a:p>
            <a:endParaRPr lang="th-TH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เป็นการกำหนดสีของจุดเด่นหรือส่วนสำคัญของภาพให้โดดเด่น และแตกต่างไปจากส่วนอื่นๆ เช่น การใช้สีแดงซึ่งมีวรรณะร้อนเป็นจุดเด่น ท่ามกลางสีวรรณะเย็น การใช้สีอ่อนหรือสีสว่างท่ามกลางสีเข้มหรือสีดำ เป็นต้น</a:t>
            </a:r>
          </a:p>
          <a:p>
            <a:endParaRPr lang="th-TH" b="1" dirty="0" smtClean="0">
              <a:solidFill>
                <a:schemeClr val="bg1"/>
              </a:solidFill>
            </a:endParaRPr>
          </a:p>
          <a:p>
            <a:r>
              <a:rPr lang="th-TH" b="1" dirty="0" smtClean="0">
                <a:solidFill>
                  <a:schemeClr val="bg1"/>
                </a:solidFill>
              </a:rPr>
              <a:t>งานออกแบบทัศนศิลป์ที่แสดงจุดเด่นด้วยสีที่สะดุดตา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3. การสร้างจุดเด่นด้วยแสงเงา </a:t>
            </a:r>
          </a:p>
          <a:p>
            <a:endParaRPr lang="th-TH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เป็นการกำหนดแสงและเงาของจุดเด่นที่ชัดเจน ทำให้เกิดมิติ ความตื้นลึก และมีความงามสมจริงเป็นการดึงดูดความสนใจให้ผู้ชมเกิดความรู้สึกคล้อยตาม หรือเข้าใจภาพหรือข้อความที่ลึกออกมาได้โดยง่าย 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8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657600" y="5320009"/>
            <a:ext cx="8159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งานออกแบบทัศนศิลป์ที่แสดงจุดเด่นด้วยแสงเงา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1" y="1051119"/>
            <a:ext cx="2703987" cy="39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4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62268" y="888295"/>
            <a:ext cx="99880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4. การสร้างจุดเด่นด้วยลักษณะผิว </a:t>
            </a:r>
          </a:p>
          <a:p>
            <a:endParaRPr lang="th-TH" dirty="0" smtClean="0">
              <a:solidFill>
                <a:schemeClr val="bg1"/>
              </a:solidFill>
            </a:endParaRPr>
          </a:p>
          <a:p>
            <a:r>
              <a:rPr lang="th-TH" dirty="0" smtClean="0">
                <a:solidFill>
                  <a:schemeClr val="bg1"/>
                </a:solidFill>
              </a:rPr>
              <a:t>เป็นการกำหนดลักษณะผิวหรือพื้นผิวภายนอกสุดของจุดเด่น หรือส่วนสำคัญของภาพ เป็นลักษณะผิวที่แปลกแตกต่างไปจากส่วนประกอบอื่นๆ ทำให้เกิดความรู้สึกน่าสนใจ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69" y="2891746"/>
            <a:ext cx="2089485" cy="2852797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025958" y="5744543"/>
            <a:ext cx="5222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งานออกแบบทัศนศิลป์ที่แสดงจุดเด่นด้วยลักษณะผิว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685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อิออนสำหรับห้องประชุม">
  <a:themeElements>
    <a:clrScheme name="อิออนสำหรับห้องประชุม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อิออนสำหรับห้องประชุม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สำหรับห้องประชุม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TM02900743[[fn=ชีวภาพ]]</Template>
  <TotalTime>347</TotalTime>
  <Words>352</Words>
  <Application>Microsoft Office PowerPoint</Application>
  <PresentationFormat>แบบจอกว้าง</PresentationFormat>
  <Paragraphs>24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Century Gothic</vt:lpstr>
      <vt:lpstr>Cordia New</vt:lpstr>
      <vt:lpstr>Wingdings 2</vt:lpstr>
      <vt:lpstr>Wingdings 3</vt:lpstr>
      <vt:lpstr>HDOfficeLightV0</vt:lpstr>
      <vt:lpstr>1_HDOfficeLightV0</vt:lpstr>
      <vt:lpstr>อิออนสำหรับห้องประชุม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13</cp:revision>
  <dcterms:created xsi:type="dcterms:W3CDTF">2017-06-26T02:51:41Z</dcterms:created>
  <dcterms:modified xsi:type="dcterms:W3CDTF">2017-06-26T08:38:57Z</dcterms:modified>
</cp:coreProperties>
</file>