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8" r:id="rId1"/>
    <p:sldMasterId id="2147483932" r:id="rId2"/>
    <p:sldMasterId id="2147483974" r:id="rId3"/>
  </p:sldMasterIdLst>
  <p:sldIdLst>
    <p:sldId id="261" r:id="rId4"/>
    <p:sldId id="270" r:id="rId5"/>
    <p:sldId id="275" r:id="rId6"/>
    <p:sldId id="276" r:id="rId7"/>
    <p:sldId id="277" r:id="rId8"/>
    <p:sldId id="278" r:id="rId9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4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67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44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6875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46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6902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1789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234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0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68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347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206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36892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5398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445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41302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6977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28615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9332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96171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8699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42026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27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62314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3898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0426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5204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3362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4121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9347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2120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546673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817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852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242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93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7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2058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186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459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5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134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055E52E-C657-47FF-B13B-1CC83DABF6CA}" type="datetimeFigureOut">
              <a:rPr lang="th-TH" smtClean="0"/>
              <a:t>26/06/60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h-TH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8D0D47F-A971-4819-9098-2F0E8F0247F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610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48455" y="901946"/>
            <a:ext cx="1035440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การวาดภาพทัศนียภาพคืออะไร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การวาดภาพทัศนียภาพ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PERSPECTIVE)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ในงานวาดเส้น(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DRAWING)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และงานจิตรกรรม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PAINTING)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หมายถึงการวาดภาพ สองมิติบนพื้นระนาบให้มองดูแล้วลวงตารู้สึกว่าเป็นภาพสามมิติดังที่เห็นปรากฏจริง เพื่อแสดงระยะใกล้-ไกล หรือ ตื้น-ลึกได้สัดส่วน เช่นสิ่งที่อยู่ ใกล้ตาจะเห็นขนาดใหญ่ และชัดกว่าสิ่งที่อยู่ไกลตา เป็นต้น ซึ่งปรากฏในอยู่งานวาดเส้น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Drawing)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งานจิตรกรรม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Painting)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หรือการเขียนภาพและระบายสี และแฝงอยู่ในงานออกแบบ(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Design) 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ซึ่งส่วนใหญ่เป็นงานออกแบบผลิตภัณฑ์สิ่งของ และงานออกแบบสถาปัตยกรรมหรือสิ่งก่อสร้าง</a:t>
            </a:r>
          </a:p>
        </p:txBody>
      </p:sp>
    </p:spTree>
    <p:extLst>
      <p:ext uri="{BB962C8B-B14F-4D97-AF65-F5344CB8AC3E}">
        <p14:creationId xmlns:p14="http://schemas.microsoft.com/office/powerpoint/2010/main" val="12173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08185" y="4463467"/>
            <a:ext cx="102923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ภาพ กลางคืนที่ลานหน้าคา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เฟ่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CAFÉ TERRACE AT NIGHT, 1888)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เทคนิค 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สีนํ้า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มัน ผลงานของ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ฟินเซนต์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ฟานก๊อก 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VINCENT VAN GOGH)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ป็นภาพ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ที่จิตกรใช้วิธีการแก้ ปัญหาในการลวงตาแสดงระยะใกล้-ไกล ด้วยการใช้เส้นทัศนียภาพ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385" y="852736"/>
            <a:ext cx="2778585" cy="343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4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92283" y="615176"/>
            <a:ext cx="1064895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เราได้อะไรจากการวาดภาพทัศนียภาพ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การวาดภาพทัศนียภาพมีประโยชน์และคุณค่าในด้านต่าง ๆ ดังนี้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1. คุณค่าทางด้านประโยชน์ใช้สอยและช่วยพัฒนาเศรษฐกิจของชาติ โดย การ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นํามาใช้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ในการวาดภาพให้มีระยะใกล้-ไกล เกิดคุณค่าทางความงามสมจริงจำหน่ายเป็นงานศิลปะประดับตกแต่งอาคารสถานที่ และยังสามารถนำความรู้พื้นฐานนั้นมาใช้ศึกษาเพิ่มเติม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นําไป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พัฒนาในด้านของเรื่องการออกแบบเขียนแบบ ในด้านการออกแบบผลิตภัณฑ์ ออกแบบตกแต่ง ออกแบบทางสถาปัตยกรรม และการออกแบบสื่อสาร เป็นต้น ซึ่งในปัจจุบันการออกแบบเป็นปัจจัยสำคัญในการเสริมสร้างความเจริญทางเศรษฐกิจของประเทศได้อีกแนวทางหนึ่ง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2326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836" y="1111974"/>
            <a:ext cx="1064895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2. คุณค่าทางด้านวิทยาศาสตร์ โดยการนำความรู้ทางด้านการวาดภาพทัศนียภาพ มาใช้กะระยะคำนวณตำแหน่งที่ตั้ง ของรูปทรงช่วงระยะห่างควรมีสัดส่วนเท่าใด เช่น การวาดภาพช่วงช่องพื้นผิวถนน ช่องระยะห่างของเสาในการวาดภาพทิวทัศน์การแก้ปัญหาในการเล่นกีฬา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สนุ๊กเกอร์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กรณีบังเอิญลูกที่จะแทงถูกบังด้วยลูกอื่น เราสามารถใช้ศาสตร์ของทัศนียภาพในหลักการที่ว่ามุมตกกระทบเท่ากับมุมสะท้อนเพื่อหาทิศทางแทงลูก ชิ่งไปโดนลูกที่ต้องการได้ และในอดีตมนุษย์เราเชื่อว่าโลกแบน แต่กาลิ 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เลโอ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พิสูจน์ได้ว่าโลกกกลมจากการที่เฝ้ามองสังเกตทะเล เขาเห็นภาพเสากระโดงเรือ ค่อยๆ ปรากฏ-ขึ้นจาก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ผิวนํ้า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ที่ละน้อย เมื่ออยู่ในระยะไกล จนกระทั่งเห็นเต็ม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ลํา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เมื่ออยู่ในระยะใกล้เป็นต้น ดังนั้น ความรู้ความเข้าใจเรื่องเส้นทัศนียภาพยังเชื่อมโยง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บูรณา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การกับการเรียนรู้ทางด้านวิทยาศาสตร์ได้อีกด้วย 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817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837" y="1430058"/>
            <a:ext cx="1064895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3. คุณค่าทางด้านการพัฒนาชีวิตความเป็นอยู่ของคนเรา โดยการ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นํา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ความรู้ทางทัศนียภาพมาใช้พัฒนาคุณภาพชีวิตของตนเองและสังคม เช่น การ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นํามาใช้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ในการออกแบบฉากเวทีการแสดง การออกแบบตกแต่งภายในอาคารบ้านเรือน </a:t>
            </a:r>
            <a:r>
              <a:rPr kumimoji="0" lang="th-TH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สํานักงาน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 และอาคารทางศาสนา เป็นต้น ซึ่งจะช่วยพัฒนาความสุขทางกายและทางใจ ให้สามารถดำรงชีวิตได้อย่างสะดวกสบาย และช่วยพัฒนาอารมณ์และจิตใจให้ละเอียดอ่อนและผ่อนคลายความเคร่งเครียดในชีวิตประจำวันได้อีกแนวทางหนึ่ง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2626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8837" y="1012456"/>
            <a:ext cx="106489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การออกแบบตกแต่งภายในอาคารบ้านเรือน </a:t>
            </a:r>
          </a:p>
          <a:p>
            <a:pPr lvl="0" algn="just"/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lvl="0" algn="just"/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เป็นการนำความรู้ทางทัศนียภาพมาใช้ในการออกแบบ เพื่อให้เห็นการจัดตกแต่งภายในก่อนที่จะลงมือจัดจริง แสดงความลึก ทำให้ผู้ชมรู้สึกกำลังอยู่ในสถานการณ์จริง</a:t>
            </a:r>
            <a:endParaRPr kumimoji="0" lang="th-TH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62" y="3002573"/>
            <a:ext cx="39243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51349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อิออนสำหรับห้องประชุม">
  <a:themeElements>
    <a:clrScheme name="อิออนสำหรับห้องประชุม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อิออนสำหรับห้องประชุม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อิออนสำหรับห้องประชุม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TM02900743[[fn=ชีวภาพ]]</Template>
  <TotalTime>387</TotalTime>
  <Words>137</Words>
  <Application>Microsoft Office PowerPoint</Application>
  <PresentationFormat>แบบจอกว้าง</PresentationFormat>
  <Paragraphs>14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7" baseType="lpstr">
      <vt:lpstr>Angsana New</vt:lpstr>
      <vt:lpstr>Arial</vt:lpstr>
      <vt:lpstr>Calibri</vt:lpstr>
      <vt:lpstr>Calibri Light</vt:lpstr>
      <vt:lpstr>Century Gothic</vt:lpstr>
      <vt:lpstr>Cordia New</vt:lpstr>
      <vt:lpstr>Wingdings 2</vt:lpstr>
      <vt:lpstr>Wingdings 3</vt:lpstr>
      <vt:lpstr>HDOfficeLightV0</vt:lpstr>
      <vt:lpstr>1_HDOfficeLightV0</vt:lpstr>
      <vt:lpstr>อิออนสำหรับห้องประชุม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COM_PC</dc:creator>
  <cp:lastModifiedBy>COM_PC</cp:lastModifiedBy>
  <cp:revision>15</cp:revision>
  <dcterms:created xsi:type="dcterms:W3CDTF">2017-06-26T02:51:41Z</dcterms:created>
  <dcterms:modified xsi:type="dcterms:W3CDTF">2017-06-26T09:18:58Z</dcterms:modified>
</cp:coreProperties>
</file>