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79" r:id="rId6"/>
    <p:sldId id="275" r:id="rId7"/>
    <p:sldId id="276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1563" y="756767"/>
            <a:ext cx="1035440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ภาพที่มีความลึกทำได้อย่างไร </a:t>
            </a:r>
          </a:p>
          <a:p>
            <a:pPr lvl="0" algn="just"/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ทัศนียภาพ เป็นเรื่องของมิติ หรือ ระยะใกล้-ไกล ซึ่งสร้างสรรค์ให้เป็นงานศิลปะหรือการวาดภาพทัศนียภาพ ด้วยองค์ประกอบสำคัญ 2 ประการได้แก่ </a:t>
            </a:r>
          </a:p>
          <a:p>
            <a:pPr lvl="0" algn="just"/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ทัศนียภาพแบบเส้น 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LINEAR PERSPECTIVE)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การวาดภาพที่ใช้แนวเส้นขนานลากไปบรรจบกัน ณ จุดรวมสายตา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VANISTIING POINT, V.P. 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บนเส้นระดับตา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EYE LEVEL LINE, E.L.L.)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หรือเส้นขอบฟ้า(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HORIZONTAL LINE, H.L. 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และเส้นอื่นๆ เมื่อมาประกอบกันเป็นภาพจะปรากฏการลดหลั่นของวัตถุสิ่งของ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ทํา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ให้รู้สึกได้ว่ามีระยะใกล้-ไกล 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678911"/>
            <a:ext cx="102923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ภาพอาหารมื้อสุดท้าย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THE LAST SUPPER)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ผลงาน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ของเล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โอ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นาร์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โด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ดาวิน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ชี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Leonardo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Davinei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จิตรกรนํา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หลักการวาดทัศนียภาพแบบเส้นมาใช้เพื่อให้ภาพมีมิติใกล้-ไกล หรือตื้น-ลึกเหมือนจริง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7" y="893063"/>
            <a:ext cx="5067182" cy="35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894354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ตัวอย่างภาพร่างทัศนียภาพแบบเส้น ที่ใช้เส้นแสดงระยะใกล้ กลาง และไกล ในการออกแบบอาคารสถานที่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38" y="1466088"/>
            <a:ext cx="5998464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1944" y="1087222"/>
            <a:ext cx="10648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 ทัศนียภาพแบบบรรยากาศ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AERIAL PERSPECTIVE) 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คือการวาดภาพที่ใช้สีเพื่อให้เกิดบรรยากาศ และมิติความตื้นลึก โดยใช้ความชัดและความคลุมเครือของสี เช่น ภาพวิวทิวทัศน์สีของสิ่งที่วาดในระยะใกล้จะปรากฏชัด และในระยะไกล ภาพจะมีสีสันอ่อนลงจนกลมกลืนไปกับบรรยากาศของท้องฟ้า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2" y="2854201"/>
            <a:ext cx="4402158" cy="3159737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046419" y="374157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ภาพทิวทัศน์ เทคนิคสีโปสเตอร์ ผลงานของอวยชัย </a:t>
            </a:r>
          </a:p>
          <a:p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err="1" smtClean="0">
                <a:solidFill>
                  <a:schemeClr val="bg1"/>
                </a:solidFill>
              </a:rPr>
              <a:t>จินวร</a:t>
            </a:r>
            <a:r>
              <a:rPr lang="th-TH" dirty="0" smtClean="0">
                <a:solidFill>
                  <a:schemeClr val="bg1"/>
                </a:solidFill>
              </a:rPr>
              <a:t>รณ เป็นทัศนียภาพแบบบรรยากาศ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28491" y="2188384"/>
            <a:ext cx="60720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ภาพโมนา ลิซา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MONALISA)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ผลงานของ เลอ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นาร์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โด 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ดาวิน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ชิ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LEONADO DA VINEI) 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 สี น้ำมันบนแผ่นไม้ภาพที่แสดงบรรยากาศได้อย่างดีคือเน้นความชัดเจนของโมนา - ลิซาอยู่ เบื้องหน้าส่วนด้านหลังเป็นภาพธรรมชาติที่พร่ามัวเหมือนมีหมอกปกคลุมอยู่เบื้องหลังทำให้เกิดความรู้สึกมีมิติ ใกล้ –ไกล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48" y="1356477"/>
            <a:ext cx="2609088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03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407</TotalTime>
  <Words>109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16</cp:revision>
  <dcterms:created xsi:type="dcterms:W3CDTF">2017-06-26T02:51:41Z</dcterms:created>
  <dcterms:modified xsi:type="dcterms:W3CDTF">2017-06-26T09:39:24Z</dcterms:modified>
</cp:coreProperties>
</file>