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  <p:sldMasterId id="2147483932" r:id="rId2"/>
    <p:sldMasterId id="2147483974" r:id="rId3"/>
  </p:sldMasterIdLst>
  <p:sldIdLst>
    <p:sldId id="261" r:id="rId4"/>
    <p:sldId id="270" r:id="rId5"/>
    <p:sldId id="280" r:id="rId6"/>
    <p:sldId id="279" r:id="rId7"/>
    <p:sldId id="275" r:id="rId8"/>
    <p:sldId id="276" r:id="rId9"/>
    <p:sldId id="281" r:id="rId10"/>
    <p:sldId id="282" r:id="rId1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8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167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443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875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446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6902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1789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823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0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68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347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206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6892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5539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445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4130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2697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8615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9332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9617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8699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4202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527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6231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8984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0426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5204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3362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1412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9347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2120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4667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817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385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242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9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7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205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186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459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11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134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610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01563" y="695211"/>
            <a:ext cx="10354409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ส่วนประกอบพื้นฐานในการวาดภาพทัศนียภาพมีจุดที่สำคัญ ดังนี้ </a:t>
            </a:r>
          </a:p>
          <a:p>
            <a:pPr lvl="0" algn="just"/>
            <a:endParaRPr kumimoji="0" lang="th-TH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just"/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1. เส้นระดับตา 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EYE LEVEL LINE ,E.L.L.) 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เป็นเส้นแนวนอนในระดับเดียวกับตาของผู้วาด หรือเส้นขอบฟ้า(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HORIZONTAL LINE,H.L.)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เป็นเส้นนอนแนวราบซึ่งแบ่งพื้นที่ระหว่างพื้นดินหรือ พื้นน้ำ กับท้องฟ้า </a:t>
            </a:r>
          </a:p>
          <a:p>
            <a:pPr lvl="0" algn="just"/>
            <a:endParaRPr kumimoji="0" lang="th-TH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just"/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2. เส้นพื้น 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GROUND LINE, G.L.) 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เป็นเส้นพื้นบนโลกที่วัตถุสิ่งของนั้นตั้งอยู่ </a:t>
            </a:r>
          </a:p>
          <a:p>
            <a:pPr lvl="0" algn="just"/>
            <a:endParaRPr kumimoji="0" lang="th-TH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just"/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3. จุดรวมสายตา 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VANISHING POINT, V.P.) 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เป็นจุดบนเส้นระดับตาหรือเส้นขอบฟ้าที่แนวเส้นแสดงความลึกของภาพลากไปบรรจบรวมกัน </a:t>
            </a:r>
            <a:endParaRPr kumimoji="0" lang="th-TH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734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8185" y="4894354"/>
            <a:ext cx="102923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ภาพแสดงเส้นระดับตา เส้นพื้น และจุดรวมสายตาที่ทำให้เห็นภาพกล่องเป็น 3 มิติ 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370" y="1268835"/>
            <a:ext cx="4400000" cy="2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4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4671" y="1252258"/>
            <a:ext cx="1035440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4. จุดมอง 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STATION POINT,S.P.) 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เป็นตำแหน่งที่ผู้วาดมองเข้าไปยังวัตถุ จะเห็นรูปทัศนียภาพต่างกัน จุดมองเห็นในทัศนียภาพมีหลายระดับได้แก่ ระดับต่ำกว่าสายตา 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BRLOW EYE LEVEL,BIRDS EYE VIEW)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ระดับสายตา(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EYE LEVEL, MAN EYEVIEW)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และสูงกว่าระดับสายตา 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ABOVE EYE LEVEL, WORS VIEW)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ทั้งนี้ขึ้นอยู่กับมุมมอง หรือตำแหนงของผู้มอง </a:t>
            </a:r>
            <a:endParaRPr kumimoji="0" lang="th-TH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296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8185" y="4894354"/>
            <a:ext cx="102923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ภาพแสดงจุดมอง 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STATION POINT) 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ที่ทำให้เห็นระยะใกล้ กลาง และไกล 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61" y="1618517"/>
            <a:ext cx="41148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4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09" y="2056807"/>
            <a:ext cx="5142857" cy="2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2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8183" y="1481524"/>
            <a:ext cx="1033975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การวาดภาพทัศนียภาพแบบจุดรวมสายตาหนึ่งจุด 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ONE POINT PERSPECTIVE) 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เป็นการวาดภาพที่เกิดจากการมองรูปด้านใดด้านหนึ่งของสิ่งที่จะวาดในแนวเส้นตั้ง และเส้นนอนได้ฉากกันส่วนด้านลึกจะเป็นแนวเส้นเฉียง และเส้นแสดงความลึกจะถูกลากไปบรรจบกันที่จุดรวมสายตาได้เพียงจุดเดียวบนเส้น ระดับตา หรือเส้นขอบฟ้า จุดรวมสายตานี้อาจจะอยู่ด้านขวา ด้านซ้าย หรือกึ่งกลางก็ได้</a:t>
            </a:r>
          </a:p>
          <a:p>
            <a:pPr lvl="0" algn="just"/>
            <a:endParaRPr lang="th-TH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just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การวาดภาพทัศนียภาพ แบบรวมสายตาสองจุด 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TWO POINT PERSPRCTIVE) 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เป็นการวาดภาพที่เกิดจากการมองสิ่งที่เห็นจากเส้นแกนตั้งตรงมุม ส่วน ด้านลึก จะเป็นแนวเส้นเฉียงเข้าไปทั้งสองด้าน คือด้านขวาและด้านซ้าย เส้นแสดงระยะใกล้-ไกล ตื้น-ลึก จะถูกลากไปบรรจบกันที่จุดรวมสายตาบนเส้นระดับตาสองจุด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817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8185" y="4894354"/>
            <a:ext cx="102923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ภาพวาดสีน้ำแสดงการวาดโดยใช้ทัศนียภาพแบบจุดรวมสายตาสองจุด 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60" y="1884288"/>
            <a:ext cx="3647619" cy="2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5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8183" y="5316385"/>
            <a:ext cx="102923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ภาพร่างเส้นทัศนียภาพแบบจุดรวมสายตาสองจุด 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63" y="821249"/>
            <a:ext cx="3261213" cy="407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3939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อิออนสำหรับห้องประชุม">
  <a:themeElements>
    <a:clrScheme name="อิออนสำหรับห้องประชุม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อิออนสำหรับห้องประชุม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อิออนสำหรับห้องประชุม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TM02900743[[fn=ชีวภาพ]]</Template>
  <TotalTime>431</TotalTime>
  <Words>56</Words>
  <Application>Microsoft Office PowerPoint</Application>
  <PresentationFormat>แบบจอกว้าง</PresentationFormat>
  <Paragraphs>15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9" baseType="lpstr">
      <vt:lpstr>Angsana New</vt:lpstr>
      <vt:lpstr>Arial</vt:lpstr>
      <vt:lpstr>Calibri</vt:lpstr>
      <vt:lpstr>Calibri Light</vt:lpstr>
      <vt:lpstr>Century Gothic</vt:lpstr>
      <vt:lpstr>Cordia New</vt:lpstr>
      <vt:lpstr>Wingdings 2</vt:lpstr>
      <vt:lpstr>Wingdings 3</vt:lpstr>
      <vt:lpstr>HDOfficeLightV0</vt:lpstr>
      <vt:lpstr>1_HDOfficeLightV0</vt:lpstr>
      <vt:lpstr>อิออนสำหรับห้องประชุม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COM_PC</dc:creator>
  <cp:lastModifiedBy>COM_PC</cp:lastModifiedBy>
  <cp:revision>17</cp:revision>
  <dcterms:created xsi:type="dcterms:W3CDTF">2017-06-26T02:51:41Z</dcterms:created>
  <dcterms:modified xsi:type="dcterms:W3CDTF">2017-06-26T10:02:58Z</dcterms:modified>
</cp:coreProperties>
</file>