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8" r:id="rId1"/>
    <p:sldMasterId id="2147483932" r:id="rId2"/>
    <p:sldMasterId id="2147483974" r:id="rId3"/>
  </p:sldMasterIdLst>
  <p:sldIdLst>
    <p:sldId id="261" r:id="rId4"/>
    <p:sldId id="270" r:id="rId5"/>
    <p:sldId id="280" r:id="rId6"/>
    <p:sldId id="279" r:id="rId7"/>
    <p:sldId id="275" r:id="rId8"/>
    <p:sldId id="276" r:id="rId9"/>
    <p:sldId id="283" r:id="rId10"/>
    <p:sldId id="284" r:id="rId11"/>
    <p:sldId id="281" r:id="rId12"/>
    <p:sldId id="282" r:id="rId1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3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167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4437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8756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44626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6902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1789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68234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00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685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93478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5206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36892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55398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54452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41302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26977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86155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993324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96171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86998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4202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5271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162314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89840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20426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รูปภาพพาโนราม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52047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33626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14121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93476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คอลัมน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021206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อลัมน์รูปภาพ 3 รูป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46673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28179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7385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2426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39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77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205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0186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459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111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134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055E52E-C657-47FF-B13B-1CC83DABF6CA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h-TH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8D0D47F-A971-4819-9098-2F0E8F0247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610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  <p:sldLayoutId id="2147483986" r:id="rId12"/>
    <p:sldLayoutId id="2147483987" r:id="rId13"/>
    <p:sldLayoutId id="2147483988" r:id="rId14"/>
    <p:sldLayoutId id="2147483989" r:id="rId15"/>
    <p:sldLayoutId id="2147483990" r:id="rId16"/>
    <p:sldLayoutId id="214748399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01563" y="1126098"/>
            <a:ext cx="10354409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การวาดภาพทิวทัศน์ หรือภาพวิว คือ </a:t>
            </a:r>
          </a:p>
          <a:p>
            <a:pPr lvl="0" algn="just"/>
            <a:endParaRPr kumimoji="0" lang="th-TH" sz="4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การวาดภาพแสดงลักษณะธรรมชาติของภูมิประเทศ ที่ปรากฏให้เห็นโดยทั่วไป เช่น ทุ่งหญ้า ท้องนา ภูเขา ทะเล บ้านเรือน เป็นต้น ซึ่งเป็นภาพที่มองระยะไกล ถ่ายทอดความงามอันน่าประทับใจผ่านผลงานศิลปะ ด้วยการวาด ถ่ายภาพ การปั้น และอื่นๆ โดยแสดงบรรยากาศที่สวยงาม ทั้งรูปทรง สัดส่วน สีสัน แสงเงา และระยะใกล้ไกล </a:t>
            </a:r>
            <a:endParaRPr kumimoji="0" lang="th-TH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17344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71683" y="1129493"/>
            <a:ext cx="10292371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ขั้นตอนการร่างภาพด้วยเส้นทัศนียภาพ </a:t>
            </a:r>
          </a:p>
          <a:p>
            <a:pPr lvl="0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1. เขียนเส้นระดับสายตา (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HL Horizontal Line)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เป็นเส้นที่อยู่ในระดับเดียวกับตา หรือจะเป็นเส้นขอบฟ้า เส้นที่แบ่งท้องฟ้ากับพื้นน้ำ </a:t>
            </a:r>
          </a:p>
          <a:p>
            <a:pPr lvl="0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2. หาจุดรวมสายตา (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VP Vanishing Point)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หาได้โดยการร่างเส้นจากโครงสร้างของวัตถุที่อยู่ในภาพไปยังเส้นระดับสายตา ซึ่งช่วยสร้างภาพวัตถุที่จะวาดให้มีระยะและขนาดต่างกัน </a:t>
            </a:r>
          </a:p>
          <a:p>
            <a:pPr lvl="0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3. วาดรายละเอียดของวัตถุ เมื่อร่างเส้น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HL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และเส้นที่มุ่งไปหาจุด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VP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แล้ว ก็เริ่มใส่รายละเอียด แนะนำให้เริ่มร่างวัตถุที่มีขนาดใหญ่ก่อนแล้วค่อยๆร่างส่วนย่อย </a:t>
            </a:r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96739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97170" y="672490"/>
            <a:ext cx="10292371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th-TH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ลักษณะการถ่ายทอดภาพทิวทัศน์ </a:t>
            </a:r>
          </a:p>
          <a:p>
            <a:pPr lvl="0"/>
            <a:endParaRPr kumimoji="0" lang="th-TH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/>
            <a:r>
              <a:rPr kumimoji="0" lang="th-TH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1.การวาดภาพแบบเหมือนจริง (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Realistic) </a:t>
            </a:r>
            <a:r>
              <a:rPr kumimoji="0" lang="th-TH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ก็คือการวาดให้เหมือนจริงทั้งรูปทรง สัดส่วน แสงเงา สี ระยะใกล้ไกล </a:t>
            </a:r>
            <a:endParaRPr kumimoji="0" lang="th-TH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8" name="รูปภาพ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615" y="2336008"/>
            <a:ext cx="3879485" cy="2863219"/>
          </a:xfrm>
          <a:prstGeom prst="rect">
            <a:avLst/>
          </a:prstGeom>
        </p:spPr>
      </p:pic>
      <p:sp>
        <p:nvSpPr>
          <p:cNvPr id="9" name="สี่เหลี่ยมผืนผ้า 8"/>
          <p:cNvSpPr/>
          <p:nvPr/>
        </p:nvSpPr>
        <p:spPr>
          <a:xfrm>
            <a:off x="1007695" y="5366609"/>
            <a:ext cx="100818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2.การวาดภาพแบบตัดทอน (</a:t>
            </a:r>
            <a:r>
              <a:rPr lang="th-TH" dirty="0" err="1" smtClean="0">
                <a:solidFill>
                  <a:schemeClr val="bg1"/>
                </a:solidFill>
              </a:rPr>
              <a:t>Distortion</a:t>
            </a:r>
            <a:r>
              <a:rPr lang="th-TH" dirty="0" smtClean="0">
                <a:solidFill>
                  <a:schemeClr val="bg1"/>
                </a:solidFill>
              </a:rPr>
              <a:t>) เป็นการใช้สายตา ความคิดสร้างสรรค์ และอารมณ์ ลดทอนรูปทรงจากภาพจริงให้เป็นไปตามจินตนาการของ</a:t>
            </a:r>
            <a:r>
              <a:rPr lang="th-TH" dirty="0" err="1" smtClean="0">
                <a:solidFill>
                  <a:schemeClr val="bg1"/>
                </a:solidFill>
              </a:rPr>
              <a:t>จิตรกร</a:t>
            </a:r>
            <a:r>
              <a:rPr lang="th-TH" dirty="0" smtClean="0">
                <a:solidFill>
                  <a:schemeClr val="bg1"/>
                </a:solidFill>
              </a:rPr>
              <a:t> 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46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81671" y="1457521"/>
            <a:ext cx="1035440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การวาดภาพแบบตัดทอน (</a:t>
            </a:r>
            <a:r>
              <a:rPr kumimoji="0" lang="en-US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Distortion) </a:t>
            </a:r>
            <a:r>
              <a:rPr kumimoji="0" lang="th-TH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เป็นการใช้สายตา ความคิดสร้างสรรค์ และอารมณ์ ลดทอนรูปทรงจากภาพจริงให้เป็นไปตามจินตนาการของ</a:t>
            </a:r>
            <a:r>
              <a:rPr kumimoji="0" lang="th-TH" sz="320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จิตรกร</a:t>
            </a:r>
            <a:r>
              <a:rPr kumimoji="0" lang="th-TH" sz="32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 </a:t>
            </a:r>
            <a:endParaRPr kumimoji="0" lang="th-TH" sz="16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รูปภาพ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2600" y="2750639"/>
            <a:ext cx="3892550" cy="328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964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57385" y="971423"/>
            <a:ext cx="10292371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ประเภทของภาพทิวทัศน์ </a:t>
            </a:r>
          </a:p>
          <a:p>
            <a:pPr lvl="0" algn="ctr"/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1. ภาพทิวทัศน์บกคือ ภาพที่แสดงความงามของธรรมชาติและสิ่งแวดล้อมบนบก บนพื้นดินเป็นหลัก เช่น ท้องนา ทุ่งหญ้า ป่า ต้นไม้ ดอกไม้ แม่น้ำ ฯลฯ </a:t>
            </a:r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325" y="2889250"/>
            <a:ext cx="432435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44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สี่เหลี่ยมผืนผ้า 5"/>
          <p:cNvSpPr/>
          <p:nvPr/>
        </p:nvSpPr>
        <p:spPr>
          <a:xfrm>
            <a:off x="965200" y="1102700"/>
            <a:ext cx="102743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mtClean="0">
                <a:solidFill>
                  <a:schemeClr val="bg1"/>
                </a:solidFill>
              </a:rPr>
              <a:t>2. ภาพทิวทัศน์ทะเลคือ ภาพที่แสดงความงามของธรรมชาติและสิ่งแวดล้อมที่เป็นทะเลเป็นหลัก เช่น ชายหาด โขดหิน คลื่น เรือ ชาวประมง ฯลฯ 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1079500" y="4882803"/>
            <a:ext cx="9829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3. ภาพทิวทัศน์สิ่งก่อสร้าง คือ ภาพที่แสดงความงามของอาคารบ้านเรือนและสิ่งก่อสร้าง รวมทั้งธรรมชาติและสิ่งแวดล้อมรอบๆอาคาร </a:t>
            </a:r>
            <a:endParaRPr lang="th-TH" dirty="0">
              <a:solidFill>
                <a:schemeClr val="bg1"/>
              </a:solidFill>
            </a:endParaRPr>
          </a:p>
        </p:txBody>
      </p:sp>
      <p:pic>
        <p:nvPicPr>
          <p:cNvPr id="8" name="รูปภาพ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587" y="2130820"/>
            <a:ext cx="3565525" cy="267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326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81183" y="1226154"/>
            <a:ext cx="10339756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หลักการทัศนียภาพ (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Perspective) </a:t>
            </a:r>
          </a:p>
          <a:p>
            <a:pPr lvl="0" algn="just"/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การวาดภาพตามหลักทัศนียภาพ (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Perspective)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เป็นส่วนประกอบอย่างหนึ่งที่ทำให้ภาพมีมิติในเรื่องของความลึก ระยะ ใกล้-ไกล ในภาพมีหลักในการวาด คือ สิ่งที่อยู่ใกล้ตาจะมีขนาดใหญ่ สิ่งที่อยู่ใกล้ตาจะมีขนาดเล็ก </a:t>
            </a:r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08170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44683" y="1055726"/>
            <a:ext cx="10339756" cy="492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ขั้นตอนการเขียนภาพทิวทัศน์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1. สร้างความประทับใจในธรรมชาติ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ก่อนวาดภาพทิวทัศน์ควรเลือกทัศนียภาพที่เราชอบ เพราะความชอบจะสร้างแรงบันดาลใจเป็นพลังที่ทำให้เราสร้างสรรค์งานได้ดีกว่าวาดรูปที่ไม่ชอบ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2. วิเคราะห์ภาพทิวทัศน์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ใช้สายตามอง คิด และวิเคราะห์รายละเอียดของภาพทิวทัศน์ที่จะวาด ว่ามีรูปร่าง สัดส่วน ลักษณะผิว แสง สี และช่องว่าง ว่ามีลักษณะเช่นไร ภาพที่เหมาะแก่การวาดควรจะมีรายละเอียดที่ชัดเมื่อวิเคราะห์แล้วก็ฝึกวาดแบบร่างก่อนหลายๆครั้ง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3. เลือกมุมมองและจัดภาพ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การเลือกมุมมองของภาพสำคัญมาก ซึ่งสามารถหามุมที่ดีได้โดยสร้างกรอบ สนามภาพ ด้วยกระดาษแข็งตัดช่องสี่เหลี่ยมตรงกลาง กว้าง 2 นิ้ว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x </a:t>
            </a:r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ยาว 3 นิ้ว &gt;&gt; เพื่อนำแทนกล้องถ่ายรูปไง และหลักง่ายๆที่ภายในกรอบสนามภาพควรมีก็คือ จุดสนใจ เอกภาพ และดุลยภาพ </a:t>
            </a:r>
          </a:p>
          <a:p>
            <a:pPr lvl="0" algn="just"/>
            <a:endParaRPr kumimoji="0" lang="th-TH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3571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19283" y="1263391"/>
            <a:ext cx="10339756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3.1 จุดสนใจหรือจุดเด่น ที่เป็นจุดที่สร้างความสนใจสะดุดตา และควรมีเพียงจุดเดียวทั้งภาพและเนื้อหาที่สื่อออกมา ไม่ควรวางจุดเด่นไว้ตรงกลางเพราะทำให้ภาพดูน่าเบื่อ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3.2 เอกภาพ คือ การจัดภาพให้เป็นอันหนึ่งอันเดียวกันกลมกลืนและสัมพันธ์กัน เพื่อป้องกันความสับสน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3.3 ดุลยภาพหรือสมดุล คือ การจัดภาพให้ถ่วงดุลกันพอดี เช่น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- ซ้ายขวาเท่ากัน คือ องค์ประกอบในภาพซ้ายขวาเหมือนกัน ภาพจะดูน่าเบื่อ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- ซ้ายขวาไม่เท่ากัน คือ องค์ประกอบในภาพซ้ายขวาไม่เหมือนกัน แต่มองดูแล้วเท่ากัน ซึ่งภาพดูน่าสนใจมากกว่าแบบแรก </a:t>
            </a:r>
          </a:p>
          <a:p>
            <a:pPr lvl="0" algn="just"/>
            <a:endParaRPr kumimoji="0" lang="th-TH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0" algn="just"/>
            <a:r>
              <a:rPr kumimoji="0" lang="th-TH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3.4 ร่างภาพด้วยเส้นทัศนียภาพ ในหัวข้อนี้สำคัญมากและมีความยุ่งยากเล็กน้อยจึงขอขึ้นเป็นหัวข้อใหม่นะ </a:t>
            </a:r>
          </a:p>
          <a:p>
            <a:pPr lvl="0" algn="just"/>
            <a:endParaRPr kumimoji="0" lang="th-TH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44790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92285" y="1058954"/>
            <a:ext cx="1029237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การร่างภาพด้วยเส้นทัศนียภาพ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ngsana New" panose="02020603050405020304" pitchFamily="18" charset="-34"/>
                <a:cs typeface="Angsana New" panose="02020603050405020304" pitchFamily="18" charset="-34"/>
              </a:rPr>
              <a:t>Perspective </a:t>
            </a:r>
            <a:endParaRPr kumimoji="0" lang="th-TH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212" y="1917700"/>
            <a:ext cx="3838575" cy="2209800"/>
          </a:xfrm>
          <a:prstGeom prst="rect">
            <a:avLst/>
          </a:prstGeom>
        </p:spPr>
      </p:pic>
      <p:sp>
        <p:nvSpPr>
          <p:cNvPr id="6" name="สี่เหลี่ยมผืนผ้า 5"/>
          <p:cNvSpPr/>
          <p:nvPr/>
        </p:nvSpPr>
        <p:spPr>
          <a:xfrm>
            <a:off x="1155700" y="4463026"/>
            <a:ext cx="1031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เส้นทัศนียภาพ คือ เส้นที่ช่วยให้การวาดภาพบนระนาบ 2 มิติ ดูเป็นภาพ 3 มิติ มีความเหมือนจริง คือ มีความกว้าง ความยาว และความลึก เพื่อแสดงให้เห็นว่าวัตถุที่มีขนาดเท่ากัน ถ้าวางอยู่ในตำแหน่งที่ต่างกันจะมีขนาดต่างกันด้วย เช่น เสาไฟฟ้าที่อยู่ใกล้ดูใหญ่กว่าที่อยู่ไกลตา 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954755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อิออนสำหรับห้องประชุม">
  <a:themeElements>
    <a:clrScheme name="อิออนสำหรับห้องประชุม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อิออนสำหรับห้องประชุม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อิออนสำหรับห้องประชุม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TM02900743[[fn=ชีวภาพ]]</Template>
  <TotalTime>453</TotalTime>
  <Words>797</Words>
  <Application>Microsoft Office PowerPoint</Application>
  <PresentationFormat>แบบจอกว้าง</PresentationFormat>
  <Paragraphs>49</Paragraphs>
  <Slides>10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3</vt:i4>
      </vt:variant>
      <vt:variant>
        <vt:lpstr>ชื่อเรื่องสไลด์</vt:lpstr>
      </vt:variant>
      <vt:variant>
        <vt:i4>10</vt:i4>
      </vt:variant>
    </vt:vector>
  </HeadingPairs>
  <TitlesOfParts>
    <vt:vector size="21" baseType="lpstr">
      <vt:lpstr>Angsana New</vt:lpstr>
      <vt:lpstr>Arial</vt:lpstr>
      <vt:lpstr>Calibri</vt:lpstr>
      <vt:lpstr>Calibri Light</vt:lpstr>
      <vt:lpstr>Century Gothic</vt:lpstr>
      <vt:lpstr>Cordia New</vt:lpstr>
      <vt:lpstr>Wingdings 2</vt:lpstr>
      <vt:lpstr>Wingdings 3</vt:lpstr>
      <vt:lpstr>HDOfficeLightV0</vt:lpstr>
      <vt:lpstr>1_HDOfficeLightV0</vt:lpstr>
      <vt:lpstr>อิออนสำหรับห้องประชุม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COM_PC</dc:creator>
  <cp:lastModifiedBy>COM_PC</cp:lastModifiedBy>
  <cp:revision>18</cp:revision>
  <dcterms:created xsi:type="dcterms:W3CDTF">2017-06-26T02:51:41Z</dcterms:created>
  <dcterms:modified xsi:type="dcterms:W3CDTF">2017-06-26T10:25:13Z</dcterms:modified>
</cp:coreProperties>
</file>