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932" r:id="rId2"/>
    <p:sldMasterId id="2147483974" r:id="rId3"/>
  </p:sldMasterIdLst>
  <p:sldIdLst>
    <p:sldId id="261" r:id="rId4"/>
    <p:sldId id="270" r:id="rId5"/>
    <p:sldId id="280" r:id="rId6"/>
    <p:sldId id="279" r:id="rId7"/>
    <p:sldId id="275" r:id="rId8"/>
    <p:sldId id="276" r:id="rId9"/>
    <p:sldId id="283" r:id="rId10"/>
    <p:sldId id="284" r:id="rId11"/>
    <p:sldId id="281" r:id="rId12"/>
    <p:sldId id="282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6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4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7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4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90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7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2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47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0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89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53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13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69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61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33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61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69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2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2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23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98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2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204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36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412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4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120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66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1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8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4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0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8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4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1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1563" y="1064543"/>
            <a:ext cx="1035440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จินตนาการ(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IMAGINATLION) </a:t>
            </a:r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หมายถึงการสร้างภาพขึ้นในจิตใจ คือความคิดซึ่งเป็นผลมาจากประสบการณ์ในการสัมผัสรับรู้ธรรมชาติสภาพแวดล้อม และแรงบันดาลใจภายในส่งผลเกิดเป็นภาพภายในสมองและจิตใจ นำไปสู่การถ่ายทอดรูปแบบศิลปกรรมใหม่ๆขึ้น </a:t>
            </a:r>
          </a:p>
          <a:p>
            <a:pPr lvl="0" algn="just"/>
            <a:endParaRPr lang="th-TH" sz="32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ทัศนียภาพในจินตนาการของฉัน คือการสร้างผลงานศิลปะที่เกิดจากการรวบรวมความเข้าใจที่ฝังแน่นในสาระและวิธีการวาดภาพทัศนียภาพ ซึ่งตกผลึกอยู่ภายในออกมาเป็นรูปแบบงานตามความคิดจินตนาการของผู้สร้างสรรค์ อันเป็นผลเกิดมาจากประสบการณ์ทางตรงและประสบการณ์ทางอ้อม ด้วยการนาวิธีการวาดภาพทัศนียภาพแบบเส้น และแบบบรรยากาศมาใช้สร้างสรรค์ </a:t>
            </a:r>
            <a:endParaRPr kumimoji="0" lang="th-TH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34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683" y="1129493"/>
            <a:ext cx="1029237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ขั้นตอนการร่างภาพด้วยเส้นทัศนียภาพ </a:t>
            </a:r>
          </a:p>
          <a:p>
            <a:pPr lvl="0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 เขียนเส้นระดับสายตา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HL Horizontal Line)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เป็นเส้นที่อยู่ในระดับเดียวกับตา หรือจะเป็นเส้นขอบฟ้า เส้นที่แบ่งท้องฟ้ากับพื้นน้ำ </a:t>
            </a:r>
          </a:p>
          <a:p>
            <a:pPr lvl="0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 หาจุดรวมสายตา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VP Vanishing Point)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หาได้โดยการร่างเส้นจากโครงสร้างของวัตถุที่อยู่ในภาพไปยังเส้นระดับสายตา ซึ่งช่วยสร้างภาพวัตถุที่จะวาดให้มีระยะและขนาดต่างกัน </a:t>
            </a:r>
          </a:p>
          <a:p>
            <a:pPr lvl="0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3. วาดรายละเอียดของวัตถุ เมื่อร่างเส้น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HL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และเส้นที่มุ่งไปหาจุด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VP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แล้ว ก็เริ่มใส่รายละเอียด แนะนำให้เริ่มร่างวัตถุที่มีขนาดใหญ่ก่อนแล้วค่อยๆร่างส่วนย่อย </a:t>
            </a:r>
          </a:p>
        </p:txBody>
      </p:sp>
    </p:spTree>
    <p:extLst>
      <p:ext uri="{BB962C8B-B14F-4D97-AF65-F5344CB8AC3E}">
        <p14:creationId xmlns:p14="http://schemas.microsoft.com/office/powerpoint/2010/main" val="299673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6570" y="3961790"/>
            <a:ext cx="1029237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ภาพประกอบเรื่องโดยการนำการนำทัศนียภาพแบบเส้น มาใช้วาดภาพนำทัศนียภาพแบบเส้นมาใช้การ์ตูนโดยใช้เส้นหลาย ๆ เส้นซึ่งอยู่รอบตัวเพื่อให้ภาพดูมิติใกล้-ไกล คนที่ดูคล้ายกับวิ่งไปรวมกัน ณ จุดรวมสายตาเพื่อเสริมให้รู้สึกว่ารูปคน กำลังพุ่งทะยานไป-ข้างหน้า เรียกว่าเส้นความเร็ว (</a:t>
            </a:r>
            <a:r>
              <a:rPr lang="en-US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SPEED LINE) 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46" y="1646347"/>
            <a:ext cx="3323809" cy="17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24" y="1684442"/>
            <a:ext cx="2780952" cy="1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4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81669" y="4221200"/>
            <a:ext cx="103544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ผลงานจิตรกรรมของ </a:t>
            </a:r>
            <a:r>
              <a:rPr lang="th-TH" sz="32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แพทริกวูดดรอฟ</a:t>
            </a:r>
            <a:r>
              <a:rPr lang="th-TH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PATRICK WOODROFFE) </a:t>
            </a:r>
            <a:r>
              <a:rPr lang="th-TH" sz="3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เป็นภาพการจัดองค์ประกอบศิลป์ ซึ่งจินตนาการขึ้นมาจากประสบการณ์ที่พบเห็น แสดงให้เห็นถึงการนำความเข้าใจในทัศนียภาพแบบเส้นมาใช้วาดภาพ </a:t>
            </a:r>
            <a:endParaRPr kumimoji="0" lang="th-TH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49" y="878343"/>
            <a:ext cx="2219048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6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0585" y="4285666"/>
            <a:ext cx="1029237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ภาพวาดของ ด.ช. รัช</a:t>
            </a:r>
            <a:r>
              <a:rPr lang="th-TH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กาญจน์</a:t>
            </a:r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มาแก้วการนำทัศนียภาพแบบเส้นมาใช้ในงานเทคนิคสีชอล์กน้ำมัน แสดงการนำประสบการณ์ออกแบบตัวอักษรให้ดูมีมิติทั้งด้านความหนาตรงที่เกิดจากการระลึกเรื่องราวเดิมมาวาดด้วย และความลึกการใช้ทัศนียภาพแบบเส้น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28" y="1538424"/>
            <a:ext cx="3057143" cy="218095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66" y="1586043"/>
            <a:ext cx="2866667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984500" y="5293700"/>
            <a:ext cx="1027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การนำทัศนียภาพแบบเส้นมาใช้วาดฉากเวทีการแสดงให้ดูมีระยะใกล้-ไกล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05" y="1346414"/>
            <a:ext cx="2476190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7683" y="4856985"/>
            <a:ext cx="103397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ภาพเก็บดอกไม้ของ ด.ญ. ชลาลัย พันธ์เวียง ที่สร้างสรรค์จากประสบการณ์ตรงซึ่งเคยพบเห็นมาโดยใช้ขนาดที่ลดหลั่น และสีสันของดอกไม้มาแสดงทัศนียภาพแบบบรรยากาศให้เห็นถึงระยะและมิติของภาพ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63" y="1105840"/>
            <a:ext cx="4872337" cy="33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7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5483" y="4956640"/>
            <a:ext cx="103397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ภาพลอยกระทงของของ ด.ช. อมร กิติ</a:t>
            </a:r>
            <a:r>
              <a:rPr lang="th-TH" sz="24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ชัยวัฒน์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โรงเรียน</a:t>
            </a:r>
            <a:r>
              <a:rPr lang="th-TH" sz="24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เทพศิ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</a:t>
            </a:r>
            <a:r>
              <a:rPr lang="th-TH" sz="24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นทร์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กทม. เป็นภาพที่จินตนาการโดย ใช้น้ำหนักของสีสันช่วยสร้างบรรยากาศให้เกิดระยะ และ</a:t>
            </a:r>
            <a:r>
              <a:rPr lang="th-TH" sz="24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มิต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kumimoji="0" lang="th-TH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1170162"/>
            <a:ext cx="4625242" cy="33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9283" y="1494223"/>
            <a:ext cx="1033975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นอกจากนี้เราสามารถนำความรู้ความเข้าใจ ในทัศนียภาพแบบเส้นและแบบบรรยากาศมาใช้ในการออกแบบตกแต่งภายใน ให้รู้สึกว่าห้องนั้นดูลึกกว่าความเป็นจริง และยังนำไปใช้ออกแบบสร้างสรรค์เกมคอมพิวเตอร์สอนขับรถยนต์ให้ดูคล้ายกับการที่เราได้ขับรถไปบนถนนจริง ได้ทัศนียภาพในจินตนาการของฉันจึงเป็นเรื่องเฉพาะของแต่ละบุคคล ขึ้นอยู่ที่ว่านักเรียนจะนำความรู้ที่ฝังแน่นในเรื่องการวาดภาพทัศนียภาพมาสร้างสรรค์เป็นงานศิลปะอะไรดี หากนักเรียนรู้จักนำหลักการของทัศนียภาพมาใช้ผสมผสานกับความคิดจินตนาการและอารมณ์ความรู้สึกของตนเองอย่างอิสระ ก็จะได้ผลงานภาพทิวทัศน์ที่มีคุณค่าได้อย่างแท้จริง 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479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2285" y="1058954"/>
            <a:ext cx="10292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การร่างภาพด้วยเส้นทัศนียภาพ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Perspective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12" y="1917700"/>
            <a:ext cx="3838575" cy="22098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155700" y="4463026"/>
            <a:ext cx="1031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เส้นทัศนียภาพ คือ เส้นที่ช่วยให้การวาดภาพบนระนาบ 2 มิติ ดูเป็นภาพ 3 มิติ มีความเหมือนจริง คือ มีความกว้าง ความยาว และความลึก เพื่อแสดงให้เห็นว่าวัตถุที่มีขนาดเท่ากัน ถ้าวางอยู่ในตำแหน่งที่ต่างกันจะมีขนาดต่างกันด้วย เช่น เสาไฟฟ้าที่อยู่ใกล้ดูใหญ่กว่าที่อยู่ไกลตา 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5475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อิออนสำหรับห้องประชุม">
  <a:themeElements>
    <a:clrScheme name="อิออนสำหรับห้องประชุม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อิออนสำหรับห้องประชุม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สำหรับห้องประชุม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TM02900743[[fn=ชีวภาพ]]</Template>
  <TotalTime>456</TotalTime>
  <Words>370</Words>
  <Application>Microsoft Office PowerPoint</Application>
  <PresentationFormat>แบบจอกว้าง</PresentationFormat>
  <Paragraphs>19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21" baseType="lpstr">
      <vt:lpstr>Angsana New</vt:lpstr>
      <vt:lpstr>Arial</vt:lpstr>
      <vt:lpstr>Calibri</vt:lpstr>
      <vt:lpstr>Calibri Light</vt:lpstr>
      <vt:lpstr>Century Gothic</vt:lpstr>
      <vt:lpstr>Cordia New</vt:lpstr>
      <vt:lpstr>Wingdings 2</vt:lpstr>
      <vt:lpstr>Wingdings 3</vt:lpstr>
      <vt:lpstr>HDOfficeLightV0</vt:lpstr>
      <vt:lpstr>1_HDOfficeLightV0</vt:lpstr>
      <vt:lpstr>อิออนสำหรับห้องประชุม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19</cp:revision>
  <dcterms:created xsi:type="dcterms:W3CDTF">2017-06-26T02:51:41Z</dcterms:created>
  <dcterms:modified xsi:type="dcterms:W3CDTF">2017-06-26T10:35:33Z</dcterms:modified>
</cp:coreProperties>
</file>