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</p:sldIdLst>
  <p:sldSz cx="12192000" cy="6858000"/>
  <p:notesSz cx="6858000" cy="9144000"/>
  <p:photoAlbum/>
  <p:defaultTextStyle>
    <a:defPPr>
      <a:defRPr lang="th-TH"/>
    </a:defPPr>
    <a:lvl1pPr marL="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38" d="100"/>
          <a:sy n="38" d="100"/>
        </p:scale>
        <p:origin x="84" y="7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สไลด์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h-TH" smtClean="0"/>
              <a:t>คลิกเพื่อแก้ไขสไตล์ชื่อเรื่องต้นแบบ</a:t>
            </a:r>
            <a:endParaRPr lang="th-TH"/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h-TH" smtClean="0"/>
              <a:t>คลิกเพื่อแก้ไขสไตล์ชื่อเรื่องรองต้นแบบ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C4A56-EC17-4B1A-AF64-F18E8245CBA9}" type="datetimeFigureOut">
              <a:rPr lang="th-TH" smtClean="0"/>
              <a:t>30/06/60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7A28F-3661-4A39-9AA3-61142EF895A4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1459579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th-TH"/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C4A56-EC17-4B1A-AF64-F18E8245CBA9}" type="datetimeFigureOut">
              <a:rPr lang="th-TH" smtClean="0"/>
              <a:t>30/06/60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7A28F-3661-4A39-9AA3-61142EF895A4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3322477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แนวตั้ง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th-TH"/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C4A56-EC17-4B1A-AF64-F18E8245CBA9}" type="datetimeFigureOut">
              <a:rPr lang="th-TH" smtClean="0"/>
              <a:t>30/06/60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7A28F-3661-4A39-9AA3-61142EF895A4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5579653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C4A56-EC17-4B1A-AF64-F18E8245CBA9}" type="datetimeFigureOut">
              <a:rPr lang="th-TH" smtClean="0"/>
              <a:t>30/06/60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7A28F-3661-4A39-9AA3-61142EF895A4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6080545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h-TH" smtClean="0"/>
              <a:t>คลิกเพื่อแก้ไขสไตล์ชื่อเรื่องต้นแบบ</a:t>
            </a:r>
            <a:endParaRPr lang="th-TH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C4A56-EC17-4B1A-AF64-F18E8245CBA9}" type="datetimeFigureOut">
              <a:rPr lang="th-TH" smtClean="0"/>
              <a:t>30/06/60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7A28F-3661-4A39-9AA3-61142EF895A4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785868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C4A56-EC17-4B1A-AF64-F18E8245CBA9}" type="datetimeFigureOut">
              <a:rPr lang="th-TH" smtClean="0"/>
              <a:t>30/06/60</a:t>
            </a:fld>
            <a:endParaRPr lang="th-TH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สไลด์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7A28F-3661-4A39-9AA3-61142EF895A4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2012997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th-TH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5" name="ตัวแทนข้อความ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</p:txBody>
      </p:sp>
      <p:sp>
        <p:nvSpPr>
          <p:cNvPr id="6" name="ตัวแทนเนื้อหา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7" name="ตัวแทนวันที่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C4A56-EC17-4B1A-AF64-F18E8245CBA9}" type="datetimeFigureOut">
              <a:rPr lang="th-TH" smtClean="0"/>
              <a:t>30/06/60</a:t>
            </a:fld>
            <a:endParaRPr lang="th-TH"/>
          </a:p>
        </p:txBody>
      </p:sp>
      <p:sp>
        <p:nvSpPr>
          <p:cNvPr id="8" name="ตัวแทนท้ายกระดา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ตัวแทนหมายเลขสไลด์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7A28F-3661-4A39-9AA3-61142EF895A4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5269663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th-TH"/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C4A56-EC17-4B1A-AF64-F18E8245CBA9}" type="datetimeFigureOut">
              <a:rPr lang="th-TH" smtClean="0"/>
              <a:t>30/06/60</a:t>
            </a:fld>
            <a:endParaRPr lang="th-TH"/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ตัวแทนหมายเลขสไลด์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7A28F-3661-4A39-9AA3-61142EF895A4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6935881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วันที่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C4A56-EC17-4B1A-AF64-F18E8245CBA9}" type="datetimeFigureOut">
              <a:rPr lang="th-TH" smtClean="0"/>
              <a:t>30/06/60</a:t>
            </a:fld>
            <a:endParaRPr lang="th-TH"/>
          </a:p>
        </p:txBody>
      </p:sp>
      <p:sp>
        <p:nvSpPr>
          <p:cNvPr id="3" name="ตัวแทนท้ายกระดา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7A28F-3661-4A39-9AA3-61142EF895A4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2946107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h-TH" smtClean="0"/>
              <a:t>คลิกเพื่อแก้ไขสไตล์ชื่อเรื่องต้นแบบ</a:t>
            </a:r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C4A56-EC17-4B1A-AF64-F18E8245CBA9}" type="datetimeFigureOut">
              <a:rPr lang="th-TH" smtClean="0"/>
              <a:t>30/06/60</a:t>
            </a:fld>
            <a:endParaRPr lang="th-TH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สไลด์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7A28F-3661-4A39-9AA3-61142EF895A4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2712871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h-TH" smtClean="0"/>
              <a:t>คลิกเพื่อแก้ไขสไตล์ชื่อเรื่องต้นแบบ</a:t>
            </a:r>
            <a:endParaRPr lang="th-TH"/>
          </a:p>
        </p:txBody>
      </p:sp>
      <p:sp>
        <p:nvSpPr>
          <p:cNvPr id="3" name="ตัวแทนรูปภาพ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h-TH"/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C4A56-EC17-4B1A-AF64-F18E8245CBA9}" type="datetimeFigureOut">
              <a:rPr lang="th-TH" smtClean="0"/>
              <a:t>30/06/60</a:t>
            </a:fld>
            <a:endParaRPr lang="th-TH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สไลด์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7A28F-3661-4A39-9AA3-61142EF895A4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0874539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ชื่อเรื่อง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th-TH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C4A56-EC17-4B1A-AF64-F18E8245CBA9}" type="datetimeFigureOut">
              <a:rPr lang="th-TH" smtClean="0"/>
              <a:t>30/06/60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/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77A28F-3661-4A39-9AA3-61142EF895A4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40653615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036_Page_0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371539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036_Page_1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931024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036_Page_1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126912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036_Page_1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978236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036_Page_1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241942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036_Page_1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501973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036_Page_1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328650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036_Page_1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3489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036_Page_1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660248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036_Page_1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138490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036_Page_1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125157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036_Page_0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3101201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036_Page_2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1884331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036_Page_2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7267611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036_Page_2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7167389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036_Page_2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9779111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036_Page_2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5504742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036_Page_2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0908336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036_Page_2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056003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036_Page_2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8994087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036_Page_2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7284040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036_Page_2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91060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036_Page_0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876758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036_Page_3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976521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036_Page_3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888215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036_Page_3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6286104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036_Page_3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5924786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036_Page_3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1848326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036_Page_3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565758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036_Page_0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772564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036_Page_0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053951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036_Page_0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34729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036_Page_0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793453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036_Page_0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259759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036_Page_0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60991278"/>
      </p:ext>
    </p:extLst>
  </p:cSld>
  <p:clrMapOvr>
    <a:masterClrMapping/>
  </p:clrMapOvr>
</p:sld>
</file>

<file path=ppt/theme/theme1.xml><?xml version="1.0" encoding="utf-8"?>
<a:theme xmlns:a="http://schemas.openxmlformats.org/drawingml/2006/main" name="ธีมของ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แบบจอกว้าง</PresentationFormat>
  <Paragraphs>0</Paragraphs>
  <Slides>35</Slides>
  <Notes>0</Notes>
  <HiddenSlides>0</HiddenSlides>
  <MMClips>0</MMClips>
  <ScaleCrop>false</ScaleCrop>
  <HeadingPairs>
    <vt:vector size="6" baseType="variant">
      <vt:variant>
        <vt:lpstr>ฟอนต์ที่ถูกใช้</vt:lpstr>
      </vt:variant>
      <vt:variant>
        <vt:i4>5</vt:i4>
      </vt:variant>
      <vt:variant>
        <vt:lpstr>ธีม</vt:lpstr>
      </vt:variant>
      <vt:variant>
        <vt:i4>1</vt:i4>
      </vt:variant>
      <vt:variant>
        <vt:lpstr>ชื่อเรื่องสไลด์</vt:lpstr>
      </vt:variant>
      <vt:variant>
        <vt:i4>35</vt:i4>
      </vt:variant>
    </vt:vector>
  </HeadingPairs>
  <TitlesOfParts>
    <vt:vector size="41" baseType="lpstr">
      <vt:lpstr>Angsana New</vt:lpstr>
      <vt:lpstr>Arial</vt:lpstr>
      <vt:lpstr>Calibri</vt:lpstr>
      <vt:lpstr>Calibri Light</vt:lpstr>
      <vt:lpstr>Cordia New</vt:lpstr>
      <vt:lpstr>ธีมของ Office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งานนำเสนอ PowerPoint</dc:title>
  <dc:creator>USER</dc:creator>
  <cp:lastModifiedBy>USER</cp:lastModifiedBy>
  <cp:revision>1</cp:revision>
  <dcterms:created xsi:type="dcterms:W3CDTF">2017-06-30T09:07:00Z</dcterms:created>
  <dcterms:modified xsi:type="dcterms:W3CDTF">2017-06-30T09:07:28Z</dcterms:modified>
</cp:coreProperties>
</file>