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333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01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03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323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409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857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180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82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475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17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90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47BBD-6D3C-4F29-AFC1-ADE01F9B006E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C45BD-D465-42BC-A5A0-DD77D243D3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8270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35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90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28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67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04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99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927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64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42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33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0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63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79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45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60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11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86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df2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984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4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2017-06-30T09:25:02Z</dcterms:created>
  <dcterms:modified xsi:type="dcterms:W3CDTF">2017-06-30T09:25:29Z</dcterms:modified>
</cp:coreProperties>
</file>