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246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00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43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03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12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168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085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500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346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750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750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BD1E-F4FD-466C-A1B4-3B07BEBC5AAA}" type="datetimeFigureOut">
              <a:rPr lang="th-TH" smtClean="0"/>
              <a:t>30/06/60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7B856-4CB8-43BE-B761-4EEAADE6C4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550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46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2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45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13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13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34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1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64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16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5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67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28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44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06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20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89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1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73199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2017-06-30T10:06:42Z</dcterms:created>
  <dcterms:modified xsi:type="dcterms:W3CDTF">2017-06-30T10:07:01Z</dcterms:modified>
</cp:coreProperties>
</file>