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78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177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94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8035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2404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9658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6188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79238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096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65574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3841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749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5597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377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7388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759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79625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550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0CC8CE9-C745-4585-8EC6-4072E013755D}" type="datetimeFigureOut">
              <a:rPr lang="th-TH" smtClean="0"/>
              <a:t>27/06/60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E80B56A-558C-48E0-B592-D14382CDEAE9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9376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82555" y="1737147"/>
            <a:ext cx="11303000" cy="2387600"/>
          </a:xfrm>
        </p:spPr>
        <p:txBody>
          <a:bodyPr>
            <a:normAutofit fontScale="90000"/>
          </a:bodyPr>
          <a:lstStyle/>
          <a:p>
            <a:r>
              <a:rPr lang="th-TH" dirty="0">
                <a:solidFill>
                  <a:schemeClr val="bg1"/>
                </a:solidFill>
              </a:rPr>
              <a:t>ธรรมชาติเกี่ยวข้องกับตราสัญลักษณ์อย่างไร </a:t>
            </a:r>
            <a:r>
              <a:rPr lang="th-TH" dirty="0"/>
              <a:t/>
            </a:r>
            <a:br>
              <a:rPr lang="th-TH" dirty="0"/>
            </a:br>
            <a:r>
              <a:rPr lang="th-TH" dirty="0">
                <a:solidFill>
                  <a:schemeClr val="bg1"/>
                </a:solidFill>
              </a:rPr>
              <a:t/>
            </a:r>
            <a:br>
              <a:rPr lang="th-TH" dirty="0">
                <a:solidFill>
                  <a:schemeClr val="bg1"/>
                </a:solidFill>
              </a:rPr>
            </a:br>
            <a:r>
              <a:rPr lang="th-TH" sz="4000" dirty="0">
                <a:solidFill>
                  <a:schemeClr val="bg1"/>
                </a:solidFill>
              </a:rPr>
              <a:t>มนุษย์เราในโลกใบนี้ประกอบไปด้วยคนหลายเชื้อชาติ และมีหลายภาษาที่ใช้สื่อสาร ทำความเข้าใจซึ่งกัน และกันในสังคมนานาชาติ ในปัจจุบันนี้มีการใช้ภาษาอังกฤษเป็นภาษาหลัก ซึ่งยอมรับกันว่าเป็นภาษาสากล แต่ก็ยังมีอุปสรรคอยู่บ้าง เพราะคนส่วนใหญ่ยังไม่เชี่ยวชาญในภาษาดังกล่าว จึงมีผู้คิด และใช้ภาพวาด ทำหน้าที่เป็นสื่อสร้างความเข้าใจ </a:t>
            </a:r>
          </a:p>
        </p:txBody>
      </p:sp>
    </p:spTree>
    <p:extLst>
      <p:ext uri="{BB962C8B-B14F-4D97-AF65-F5344CB8AC3E}">
        <p14:creationId xmlns:p14="http://schemas.microsoft.com/office/powerpoint/2010/main" val="1657628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ความหมายของศัพท์ชื่อเรียกงานสัญลักษณ์และเครื่องหมาย </a:t>
            </a:r>
          </a:p>
          <a:p>
            <a:endParaRPr lang="th-TH" sz="3200" dirty="0" smtClean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 สัญลักษณ์ (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SYMBOL)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 เครื่องหมายที่ออกแบบเพื่อแสดงความหมายแทนอีกสิ่งหนึ่งมีลักษณะเรียบง่าย สื่อความหมายได้ง่ายและรวดเร็ว ได้แก่ สัญลักษณ์ความเป็นเจ้าของ และสัญลักษณ์สื่อความหมาย </a:t>
            </a:r>
          </a:p>
          <a:p>
            <a:endParaRPr lang="th-TH" sz="3200" dirty="0" smtClean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1.1 สัญลักษณ์ความเป็นเจ้าของ เช่น สัญลักษณ์ของบริษัท ร้านค้า สำนักงาน และสถาบัน เป็นต้น 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669" y="4035101"/>
            <a:ext cx="5830114" cy="1400370"/>
          </a:xfrm>
          <a:prstGeom prst="rect">
            <a:avLst/>
          </a:prstGeom>
        </p:spPr>
      </p:pic>
      <p:sp>
        <p:nvSpPr>
          <p:cNvPr id="3" name="สี่เหลี่ยมผืนผ้า 2"/>
          <p:cNvSpPr/>
          <p:nvPr/>
        </p:nvSpPr>
        <p:spPr>
          <a:xfrm>
            <a:off x="3668150" y="5761300"/>
            <a:ext cx="47997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ภาพสัญลักษณ์ความเป็นเจ้าของบริษัท และสำนักงาน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0273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1.2 สัญลักษณ์สื่อความหมาย เช่น ภาพนกพิราบเป็นสัญลักษณ์ของการสื่อสาร มิตรภาพ สันติภาพ เครื่องหมายกากบาทสีแดง เป็นสัญลักษณ์ของพยาบาลหรือกาชาด และนกเค้าแมวแทนความฉลาด หรือคนบางกลุ่ม อาจใช้สื่อถึงความอัปมงคล 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150" y="2236186"/>
            <a:ext cx="5325218" cy="212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733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 เครื่องหมายภาพ (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PICTOGRAPH)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 เครื่องหมายสัญลักษณ์ที่ออกแบบ โดยใช้ภาพไม่มีตัวอักษรประกอบ ใช้สำหรับสาธารณะประโยชน์แสดง หรือชี้แนะเรื่องราวต่างๆ เช่น เครื่องหมายภาพจราจร เครื่องหมายแสดงทิศทาง เครื่องหมายภาพข้อห้าม หรือเตือน เครื่องหมายภาพที่ใช้ในอาคารสาธารณะ งานกีฬา งานการขนส่งมวลชน งานการสื่อสาร และเครื่องหมายภาพทางศาสนา หรือความเชื่อ เป็นต้น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212" y="2599427"/>
            <a:ext cx="5639587" cy="1733792"/>
          </a:xfrm>
          <a:prstGeom prst="rect">
            <a:avLst/>
          </a:prstGeom>
        </p:spPr>
      </p:pic>
      <p:sp>
        <p:nvSpPr>
          <p:cNvPr id="3" name="สี่เหลี่ยมผืนผ้า 2"/>
          <p:cNvSpPr/>
          <p:nvPr/>
        </p:nvSpPr>
        <p:spPr>
          <a:xfrm>
            <a:off x="435427" y="4879912"/>
            <a:ext cx="112651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 เครื่องหมายตัวอักษรย่อ (</a:t>
            </a:r>
            <a:r>
              <a:rPr lang="th-TH" sz="3200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LETTER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MARK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คือ เครื่องหมายสัญลักษณ์ที่ออกแบบ โดยใช้อักษรย่อของหน่วยงาน บริษัท และสถาบันองค์กรต่างๆ เช่น </a:t>
            </a:r>
            <a:r>
              <a:rPr lang="th-TH" sz="3200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GF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ย่อมาจากเจเนอรัลไฟ</a:t>
            </a:r>
            <a:r>
              <a:rPr lang="th-TH" sz="3200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แน้นส์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และอักษรตัว H ย่อมาจาก </a:t>
            </a:r>
            <a:r>
              <a:rPr lang="th-TH" sz="3200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HONDA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เป็นต้น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93865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 เครื่องหมายผสม (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COMBINATION MARK)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 เครื่องหมายที่ออกแบบโดยใช้ทั้งรูปภาพ และตัวอักษรมาจัดผสมกัน ให้เกิดความสวยงาม และแสดงความหมายได้อย่างชัดเจน เช่น เครื่องหมายการค้าเครื่องเขียนตราม้า ใช้ภาพม้าจัดผสมกับตัวอักษรคำว่า 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HORSE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เป็นต้น </a:t>
            </a:r>
          </a:p>
          <a:p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5. เครื่องหมายการค้า (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TRADE MARK)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 เครื่องหมายแสดงสัญลักษณ์ของบริษัท ร้าน หรือสำนักงาน เพื่อแสดงความเป็นเจ้าของกิจการค้า และการผลิต สามารถที่จะจดทะเบียนถือลิขสิทธิ์เป็นเครื่องหมายการค้า ถ้าจดทะเบียน แล้วจะมีอักษรตัว “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R”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อยู่ในวงกลมกำกับไว้ เช่น เครื่องหมายการค้าเครื่องกีฬาของ 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PAN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และเครื่องหมายการค้าเครื่องดื่ม 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PEPSI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เป็นต้น 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435427" y="4879912"/>
            <a:ext cx="112651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6. ตราสัญลักษณ์ (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LOGO)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 เครื่องหมายตราสัญลักษณ์ ซึ่งสื่อความหมายเป็นสัญลักษณ์แทนของส่วนราชการ มูลนิธิ สมาคม บริษัท ห้างร้าน สำนักงาน มีทั้งรูปแบบตัวอักษรอย่างเดียว เฉพาะรูปภาพและรูปภาพผสมตัวอักษร 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59486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54089" y="437815"/>
            <a:ext cx="1126515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ให้กับกลุ่มเป้าหมายได้รับรู้ในรูปแบบสัญลักษณ์ และเครื่องหมาย ดังคำกล่าวของสุภาษิตจีนที่ว่า คำพูดพันคำยังไม่เท่ารูปภาพเพียงภาพเดียว” หรือคำที่เราคุ้นเคยว่า “ภาพเดียวมีค่ายิ่งกว่าพันคำ” เช่น ภาพสัญลักษณ์กิจกรรมทางการกีฬา ภาพนิ้วมือมีผ้าพันแผลอยู่กับภาพกากบาทแดง และสัญลักษณ์ภาพสัตว์ สื่อให้เรารับรู้ว่าเป็นกีฬาประเภทใด เป็นสถานที่การปฐมพยาบาล และ สัญลักษณ์รูปสัตว์ในสวนสัตว์ เป็นต้น 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1412" y="2609475"/>
            <a:ext cx="2695951" cy="2572109"/>
          </a:xfrm>
          <a:prstGeom prst="rect">
            <a:avLst/>
          </a:prstGeom>
        </p:spPr>
      </p:pic>
      <p:sp>
        <p:nvSpPr>
          <p:cNvPr id="6" name="สี่เหลี่ยมผืนผ้า 5"/>
          <p:cNvSpPr/>
          <p:nvPr/>
        </p:nvSpPr>
        <p:spPr>
          <a:xfrm>
            <a:off x="454089" y="5384857"/>
            <a:ext cx="108546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dirty="0" smtClean="0">
                <a:solidFill>
                  <a:schemeClr val="bg1"/>
                </a:solidFill>
              </a:rPr>
              <a:t>ภาพสัญลักษณ์แสดงกีฬาประเภทต่างๆ จากภาพเรียงตามลำดับ คือ กายกรรม ชกมวย ยกน้ำหนัก </a:t>
            </a:r>
          </a:p>
          <a:p>
            <a:pPr algn="ctr"/>
            <a:r>
              <a:rPr lang="th-TH" dirty="0" smtClean="0">
                <a:solidFill>
                  <a:schemeClr val="bg1"/>
                </a:solidFill>
              </a:rPr>
              <a:t>มวยปล้ำ ยูโด กายกรรมวอลเลย์บอล และปัญจก</a:t>
            </a:r>
            <a:r>
              <a:rPr lang="th-TH" dirty="0" err="1" smtClean="0">
                <a:solidFill>
                  <a:schemeClr val="bg1"/>
                </a:solidFill>
              </a:rPr>
              <a:t>รีฑา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87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สัญลักษณ์และเครื่องหมาย หมายถึงอะไร </a:t>
            </a:r>
          </a:p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พจนานุกรมฉบับราชบัณฑิตยสถาน พ.ศ.2525 ได้อธิบายไว้ว่า สัญลักษณ์ หมายถึง “ลักษณะของสิ่งใดๆ ที่กำหนดนิยมกันขึ้นมาเอง ให้ใช้หมายความแทนอีกสิ่งหนึ่ง” ส่วนคำว่า เครื่องหมาย หมายถึง “สิ่งที่ทำขึ้นเพื่อแสดงความหมายเพื่อจดจำ” </a:t>
            </a:r>
          </a:p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สัญลักษณ์ และเครื่องหมายที่ใช้กัน มีมาตั้งแต่สมัยก่อนประวัติศาสตร์ ได้พบหลักฐานตามถ้ำหลายแห่ง เป็นภาพเขียนระบายสี และภาพแกะสลักเป็นรูปร่าง รูปทรงง่ายๆ เพื่อบันทึกเรื่องราว หรือทำเป็นเครื่องหมาย (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SIGN)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สื่อสารแทนความหมายต่างๆ เมื่อเครื่องหมายนั้นมีรูปแบบพาดพิงกับสิ่งที่มนุษย์เข้าใจ และรู้เห็นอยู่เสมอ ก็กลายเป็นสัญลักษณ์ (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SYMBOL)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ที่แสดงให้คนอื่นรู้เรื่อง หรือเข้าใจในเครื่องหมายเหล่านั้น อียิปต์เป็นชาติหนึ่งที่นำเอาสัญลักษณ์ มาใช้เพื่อสื่อความหมายในรูปของ </a:t>
            </a:r>
          </a:p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อักษรภาพ (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PICTOGRAPH)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การใช้ภาพ หรือสัญลักษณ์สื่อความหมาย ได้ถูกนำมาใช้อย่างต่อเนื่อง และวิวัฒนาการมาโดยตลอดจนถึงปัจจุบัน เนื่องจากภาพหรือสัญลักษณ์ ยังเป็นสิ่งที่สื่อความหมายแทนการ ใช้ประโยคหรือคำยาวๆ ให้เข้าใจได้อย่างรวดเร็ว งานออกแบบสัญลักษณ์ และเครื่องหมายนี้จัดเป็นส่วนหนึ่งของงานการออกแบบกราฟิก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661768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926841" y="5141189"/>
            <a:ext cx="112651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อักษรภาพของอียิปต์ (</a:t>
            </a:r>
            <a:r>
              <a:rPr lang="en-US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Hieroglyphic) </a:t>
            </a:r>
            <a:r>
              <a:rPr lang="th-TH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เป็นการนำภาพ หรือสัญลักษณ์ มาใช้สื่อความหมาย เพื่อบันทึกเรื่องราว </a:t>
            </a:r>
            <a:endParaRPr lang="th-TH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539" y="975772"/>
            <a:ext cx="3210373" cy="356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246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ประเภทของสัญลักษณ์และเครื่องหมาย แบ่งตามลักษณะ การนำเสนอรูปแบบออกเป็น 3 ประเภท ได้แก่ ลักษณะแบบภาพ แบบตัวอักษร และแบบผสม </a:t>
            </a:r>
            <a:endParaRPr lang="th-TH" sz="3200" dirty="0" smtClean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1. ลักษณะแบบภาพ คือ การออกแบบโดยใช้ภาพเพียงอย่างเดียว เป็นตัวแทนของสัญลักษณ์ และเครื่องหมาย เช่น ภาพเครื่องหมายแสดงทิศทาง ห้ามสูบบุหรี่ ภาพสัญลักษณ์กิจกรรมการกีฬา และสัญลักษณ์ของธนาคาร เป็นต้น</a:t>
            </a:r>
          </a:p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3357" y="3043187"/>
            <a:ext cx="6049219" cy="3496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66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ภาพที่นิยมนำมาใช้ออกแบบได้แก่ รูปร่างทรงเรขาคณิต และรูปร่างรูปทรงจากธรรมชาติ นำมาประดิษฐ์ดัดแปลงสร้างสรรค์ให้มีเอกภาพ สวยงามน่าสนใจ สื่อความหมายได้เร็ว เข้าใจ และจดจำง่าย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374" y="1441133"/>
            <a:ext cx="5515745" cy="1428949"/>
          </a:xfrm>
          <a:prstGeom prst="rect">
            <a:avLst/>
          </a:prstGeom>
        </p:spPr>
      </p:pic>
      <p:sp>
        <p:nvSpPr>
          <p:cNvPr id="5" name="สี่เหลี่ยมผืนผ้า 4"/>
          <p:cNvSpPr/>
          <p:nvPr/>
        </p:nvSpPr>
        <p:spPr>
          <a:xfrm>
            <a:off x="3020006" y="287008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ตัวอย่างภาพสัญลักษณ์และเครื่องหมายที่ใช้รูปร่างรูปทรงเรขาคณิต </a:t>
            </a:r>
          </a:p>
          <a:p>
            <a:endParaRPr lang="th-TH" dirty="0">
              <a:solidFill>
                <a:schemeClr val="bg1"/>
              </a:solidFill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005" y="3347135"/>
            <a:ext cx="5782482" cy="2676899"/>
          </a:xfrm>
          <a:prstGeom prst="rect">
            <a:avLst/>
          </a:prstGeom>
        </p:spPr>
      </p:pic>
      <p:sp>
        <p:nvSpPr>
          <p:cNvPr id="7" name="สี่เหลี่ยมผืนผ้า 6"/>
          <p:cNvSpPr/>
          <p:nvPr/>
        </p:nvSpPr>
        <p:spPr>
          <a:xfrm>
            <a:off x="2884711" y="6239477"/>
            <a:ext cx="6926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ตัวอย่างภาพสัญลักษณ์และเครื่องหมายที่ใช้รูปร่างรูปทรงจากธรรมชาติ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429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ภาพที่นิยมนำมาใช้ออกแบบได้แก่ รูปร่างทรงเรขาคณิต และรูปร่างรูปทรงจากธรรมชาติ นำมาประดิษฐ์ดัดแปลงสร้างสรรค์ให้มีเอกภาพ สวยงามน่าสนใจ สื่อความหมายได้เร็ว เข้าใจ และจดจำง่าย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374" y="1441133"/>
            <a:ext cx="5515745" cy="1428949"/>
          </a:xfrm>
          <a:prstGeom prst="rect">
            <a:avLst/>
          </a:prstGeom>
        </p:spPr>
      </p:pic>
      <p:sp>
        <p:nvSpPr>
          <p:cNvPr id="5" name="สี่เหลี่ยมผืนผ้า 4"/>
          <p:cNvSpPr/>
          <p:nvPr/>
        </p:nvSpPr>
        <p:spPr>
          <a:xfrm>
            <a:off x="3020006" y="287008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ตัวอย่างภาพสัญลักษณ์และเครื่องหมายที่ใช้รูปร่างรูปทรงเรขาคณิต </a:t>
            </a:r>
          </a:p>
          <a:p>
            <a:endParaRPr lang="th-TH" dirty="0">
              <a:solidFill>
                <a:schemeClr val="bg1"/>
              </a:solidFill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005" y="3347135"/>
            <a:ext cx="5782482" cy="2676899"/>
          </a:xfrm>
          <a:prstGeom prst="rect">
            <a:avLst/>
          </a:prstGeom>
        </p:spPr>
      </p:pic>
      <p:sp>
        <p:nvSpPr>
          <p:cNvPr id="7" name="สี่เหลี่ยมผืนผ้า 6"/>
          <p:cNvSpPr/>
          <p:nvPr/>
        </p:nvSpPr>
        <p:spPr>
          <a:xfrm>
            <a:off x="2884711" y="6239477"/>
            <a:ext cx="6926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ตัวอย่างภาพสัญลักษณ์และเครื่องหมายที่ใช้รูปร่างรูปทรงจากธรรมชาติ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738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ดังนั้นจากคำถามที่กล่าวว่า “ธรรมชาติเกี่ยวข้อง กับตราสัญลักษณ์อย่างไร ก็คงเป็นคำตอบที่ไม่ยากเลย เนื่องจากภาพจากธรรมชาติ สามารถสื่อความเข้าใจได้ง่ายที่สุด แต่ผู้ออกแบบ จะต้องลดตัดทอนรูปทรงธรรมชาติ ให้เรียบง่าย สื่อความหมายได้รวดเร็วและเข้าใจง่าย รวมทั้งมีความสวยงามด้วย </a:t>
            </a:r>
          </a:p>
          <a:p>
            <a:endParaRPr lang="th-TH" sz="3200" dirty="0" smtClean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2. ลักษณะแบบตัวอักษร คือ การออกแบบโดยใช้ตัวอักษร หรือบางครั้งใช้ตัวเลขผสม มี 2 แบบ ได้แก่ แบบใช้ตัวอักษรย่อ และแบบอักษรเต็มคำที่อ่านออกเสียงได้ เช่น เครื่องหมายการค้าของรถยนต์</a:t>
            </a:r>
            <a:r>
              <a:rPr lang="th-TH" sz="3200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โฟล์ค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สวาเกน ใช้ตัวย่อ 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VW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และเครื่องหมายการค้า เครื่องไฟฟ้า</a:t>
            </a:r>
            <a:r>
              <a:rPr lang="th-TH" sz="3200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ของซัน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โยใช้อักษรเต็มคำ </a:t>
            </a:r>
            <a:r>
              <a:rPr lang="en-US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SANYO 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เป็นต้น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413" y="4395788"/>
            <a:ext cx="5582429" cy="159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850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435427" y="363915"/>
            <a:ext cx="112651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 ลักษณะผสม คือ การออกแบบโดยใช้ทั้งภาพ และตัวอักษรมาผสมกันให้สัมพันธ์ และเกิดความงาม เช่น ตราสัญลักษณ์เจ้าของกิจการบันเทิง ด้านภาพยนตร์ ได้แก่ โคลัมเบีย</a:t>
            </a:r>
            <a:r>
              <a:rPr lang="th-TH" sz="3200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พิคเจอร์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และพารา</a:t>
            </a:r>
            <a:r>
              <a:rPr lang="th-TH" sz="3200" dirty="0" err="1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เมาท์</a:t>
            </a:r>
            <a:r>
              <a:rPr lang="th-TH" sz="3200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เป็นต้น </a:t>
            </a:r>
            <a:endParaRPr lang="th-TH" sz="3200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7" y="2094276"/>
            <a:ext cx="3505689" cy="2486372"/>
          </a:xfrm>
          <a:prstGeom prst="rect">
            <a:avLst/>
          </a:prstGeom>
        </p:spPr>
      </p:pic>
      <p:sp>
        <p:nvSpPr>
          <p:cNvPr id="5" name="สี่เหลี่ยมผืนผ้า 4"/>
          <p:cNvSpPr/>
          <p:nvPr/>
        </p:nvSpPr>
        <p:spPr>
          <a:xfrm>
            <a:off x="3775788" y="4799408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ตราสัญลักษณ์ของบริษัทภาพยนตร์ที่มีชื่อเสียง </a:t>
            </a:r>
          </a:p>
          <a:p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515353"/>
      </p:ext>
    </p:extLst>
  </p:cSld>
  <p:clrMapOvr>
    <a:masterClrMapping/>
  </p:clrMapOvr>
</p:sld>
</file>

<file path=ppt/theme/theme1.xml><?xml version="1.0" encoding="utf-8"?>
<a:theme xmlns:a="http://schemas.openxmlformats.org/drawingml/2006/main" name="เส้นบาง">
  <a:themeElements>
    <a:clrScheme name="เส้นบาง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เส้นบาง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เส้นบาง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79</TotalTime>
  <Words>546</Words>
  <Application>Microsoft Office PowerPoint</Application>
  <PresentationFormat>แบบจอกว้าง</PresentationFormat>
  <Paragraphs>36</Paragraphs>
  <Slides>13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13</vt:i4>
      </vt:variant>
    </vt:vector>
  </HeadingPairs>
  <TitlesOfParts>
    <vt:vector size="18" baseType="lpstr">
      <vt:lpstr>Angsana New</vt:lpstr>
      <vt:lpstr>Century Gothic</vt:lpstr>
      <vt:lpstr>DilleniaUPC</vt:lpstr>
      <vt:lpstr>Wingdings 3</vt:lpstr>
      <vt:lpstr>เส้นบาง</vt:lpstr>
      <vt:lpstr>ธรรมชาติเกี่ยวข้องกับตราสัญลักษณ์อย่างไร   มนุษย์เราในโลกใบนี้ประกอบไปด้วยคนหลายเชื้อชาติ และมีหลายภาษาที่ใช้สื่อสาร ทำความเข้าใจซึ่งกัน และกันในสังคมนานาชาติ ในปัจจุบันนี้มีการใช้ภาษาอังกฤษเป็นภาษาหลัก ซึ่งยอมรับกันว่าเป็นภาษาสากล แต่ก็ยังมีอุปสรรคอยู่บ้าง เพราะคนส่วนใหญ่ยังไม่เชี่ยวชาญในภาษาดังกล่าว จึงมีผู้คิด และใช้ภาพวาด ทำหน้าที่เป็นสื่อสร้างความเข้าใจ 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ธรรมชาติเกี่ยวข้องกับตราสัญลักษณ์อย่างไร   มนุษย์เราในโลกใบนี้ประกอบไปด้วยคนหลายเชื้อชาติ และมีหลายภาษาที่ใช้สื่อสาร ทำความเข้าใจซึ่งกัน และกันในสังคมนานาชาติ ในปัจจุบันนี้มีการใช้ภาษาอังกฤษเป็นภาษาหลัก ซึ่งยอมรับกันว่าเป็นภาษาสากล แต่ก็ยังมีอุปสรรคอยู่บ้าง เพราะคนส่วนใหญ่ยังไม่เชี่ยวชาญในภาษาดังกล่าว จึงมีผู้คิด และใช้ภาพวาด ทำหน้าที่เป็นสื่อสร้างความเข้าใจ</dc:title>
  <dc:creator>COM_PC</dc:creator>
  <cp:lastModifiedBy>COM_PC</cp:lastModifiedBy>
  <cp:revision>3</cp:revision>
  <dcterms:created xsi:type="dcterms:W3CDTF">2017-06-27T04:59:44Z</dcterms:created>
  <dcterms:modified xsi:type="dcterms:W3CDTF">2017-06-27T06:18:52Z</dcterms:modified>
</cp:coreProperties>
</file>