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58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4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1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79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318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99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6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135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44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26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0343-471C-4FC0-8DD2-548FE9C164A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AB85-5957-40D5-9D99-F1BD9D78750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7558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90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77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99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15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5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37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2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8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70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2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44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93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04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81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58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46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97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90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08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66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81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pdf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8674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2017-06-27T06:59:03Z</dcterms:created>
  <dcterms:modified xsi:type="dcterms:W3CDTF">2017-06-27T06:59:21Z</dcterms:modified>
</cp:coreProperties>
</file>