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291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86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6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87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10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15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3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8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6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71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28EF-BFDC-4BED-84D2-00A64F91D84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DE5E-4E2C-4B14-96BE-BB686F0421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696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11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65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36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97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49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61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62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58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87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02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6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6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8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3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09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41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46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38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9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1_02_01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3009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kOb KoB</dc:creator>
  <cp:lastModifiedBy>kOb KoB</cp:lastModifiedBy>
  <cp:revision>1</cp:revision>
  <dcterms:created xsi:type="dcterms:W3CDTF">2017-06-30T11:01:16Z</dcterms:created>
  <dcterms:modified xsi:type="dcterms:W3CDTF">2017-06-30T11:01:27Z</dcterms:modified>
</cp:coreProperties>
</file>