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2C94-7807-49B9-8D6F-9DA835CE0EF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0C1E-E97D-4CF0-87ED-9C0E1C9EE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342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2C94-7807-49B9-8D6F-9DA835CE0EF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0C1E-E97D-4CF0-87ED-9C0E1C9EE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054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2C94-7807-49B9-8D6F-9DA835CE0EF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0C1E-E97D-4CF0-87ED-9C0E1C9EE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766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2C94-7807-49B9-8D6F-9DA835CE0EF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0C1E-E97D-4CF0-87ED-9C0E1C9EE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150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2C94-7807-49B9-8D6F-9DA835CE0EF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0C1E-E97D-4CF0-87ED-9C0E1C9EE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740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2C94-7807-49B9-8D6F-9DA835CE0EF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0C1E-E97D-4CF0-87ED-9C0E1C9EE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62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2C94-7807-49B9-8D6F-9DA835CE0EF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0C1E-E97D-4CF0-87ED-9C0E1C9EE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01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2C94-7807-49B9-8D6F-9DA835CE0EF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0C1E-E97D-4CF0-87ED-9C0E1C9EE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445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2C94-7807-49B9-8D6F-9DA835CE0EF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0C1E-E97D-4CF0-87ED-9C0E1C9EE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664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2C94-7807-49B9-8D6F-9DA835CE0EF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0C1E-E97D-4CF0-87ED-9C0E1C9EE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23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2C94-7807-49B9-8D6F-9DA835CE0EF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0C1E-E97D-4CF0-87ED-9C0E1C9EE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462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52C94-7807-49B9-8D6F-9DA835CE0EF2}" type="datetimeFigureOut">
              <a:rPr lang="th-TH" smtClean="0"/>
              <a:t>27/06/60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0C1E-E97D-4CF0-87ED-9C0E1C9EE3F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3005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" y="0"/>
            <a:ext cx="10520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354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0"/>
            <a:ext cx="11272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29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10718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176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0"/>
            <a:ext cx="11644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73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13" y="0"/>
            <a:ext cx="9348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37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0"/>
            <a:ext cx="9321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61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3" y="0"/>
            <a:ext cx="9782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9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88" y="0"/>
            <a:ext cx="8783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04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25" y="0"/>
            <a:ext cx="10598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25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0"/>
            <a:ext cx="8967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80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3" y="0"/>
            <a:ext cx="10467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97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38" y="0"/>
            <a:ext cx="8823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38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10793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14369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ROOM_A01</dc:creator>
  <cp:lastModifiedBy>ROOM_A01</cp:lastModifiedBy>
  <cp:revision>1</cp:revision>
  <dcterms:created xsi:type="dcterms:W3CDTF">2017-06-27T09:15:44Z</dcterms:created>
  <dcterms:modified xsi:type="dcterms:W3CDTF">2017-06-27T09:15:59Z</dcterms:modified>
</cp:coreProperties>
</file>