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393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818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408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2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005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948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307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917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503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6160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135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306F3-4488-44AB-8941-DC0F10B64B34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3EA5D-5D5B-46FB-80DB-C9A3609C184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2113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23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513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6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948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955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22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302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02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853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842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288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322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642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261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944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271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286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169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603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946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3748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46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13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520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833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30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180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706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993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161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479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630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349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760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967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00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85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34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1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6159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39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39</vt:i4>
      </vt:variant>
    </vt:vector>
  </HeadingPairs>
  <TitlesOfParts>
    <vt:vector size="45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SMKCC</dc:creator>
  <cp:lastModifiedBy>SMKCC</cp:lastModifiedBy>
  <cp:revision>1</cp:revision>
  <dcterms:created xsi:type="dcterms:W3CDTF">2017-06-30T10:31:43Z</dcterms:created>
  <dcterms:modified xsi:type="dcterms:W3CDTF">2017-06-30T10:31:53Z</dcterms:modified>
</cp:coreProperties>
</file>