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629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433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86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738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144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234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016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61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684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575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939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753B-41C7-46E3-BF53-EAAF6C59234F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FB81F-9125-4D1E-8997-A2D0A192DA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0050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57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2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44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80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86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00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72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98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39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60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18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472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017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08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3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148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859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809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80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926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56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777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02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726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824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072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014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177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924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463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38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05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85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62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1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56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2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08958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38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38</vt:i4>
      </vt:variant>
    </vt:vector>
  </HeadingPairs>
  <TitlesOfParts>
    <vt:vector size="44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SMKCC</dc:creator>
  <cp:lastModifiedBy>SMKCC</cp:lastModifiedBy>
  <cp:revision>1</cp:revision>
  <dcterms:created xsi:type="dcterms:W3CDTF">2017-06-30T10:33:23Z</dcterms:created>
  <dcterms:modified xsi:type="dcterms:W3CDTF">2017-06-30T10:33:30Z</dcterms:modified>
</cp:coreProperties>
</file>