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5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54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02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65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5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00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5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87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55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48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4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2F20-08D1-46E9-9BBC-280FB1CFCEF6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B1A2-2802-4869-9D5B-DBD1D2821A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31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05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7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57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58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80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37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85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1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1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2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18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1_03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769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SMKCC</dc:creator>
  <cp:lastModifiedBy>SMKCC</cp:lastModifiedBy>
  <cp:revision>1</cp:revision>
  <dcterms:created xsi:type="dcterms:W3CDTF">2017-06-30T10:35:11Z</dcterms:created>
  <dcterms:modified xsi:type="dcterms:W3CDTF">2017-06-30T10:35:18Z</dcterms:modified>
</cp:coreProperties>
</file>