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</p:sldIdLst>
  <p:sldSz cx="12192000" cy="6858000"/>
  <p:notesSz cx="6858000" cy="9144000"/>
  <p:photoAlbum/>
  <p:defaultTextStyle>
    <a:defPPr>
      <a:defRPr lang="th-TH"/>
    </a:defPPr>
    <a:lvl1pPr marL="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71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สไลด์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h-TH" smtClean="0"/>
              <a:t>คลิกเพื่อแก้ไขสไตล์ชื่อเรื่องต้นแบบ</a:t>
            </a:r>
            <a:endParaRPr lang="th-TH"/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h-TH" smtClean="0"/>
              <a:t>คลิกเพื่อแก้ไขสไตล์ชื่อเรื่องรองต้นแบบ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41AEA-D0BF-4356-96D0-B6CB88CC89F5}" type="datetimeFigureOut">
              <a:rPr lang="th-TH" smtClean="0"/>
              <a:t>30/06/60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3C986-0D3A-4E3A-9BCB-556C828A7576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7737816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th-TH"/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41AEA-D0BF-4356-96D0-B6CB88CC89F5}" type="datetimeFigureOut">
              <a:rPr lang="th-TH" smtClean="0"/>
              <a:t>30/06/60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3C986-0D3A-4E3A-9BCB-556C828A7576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011496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แนวตั้ง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th-TH"/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41AEA-D0BF-4356-96D0-B6CB88CC89F5}" type="datetimeFigureOut">
              <a:rPr lang="th-TH" smtClean="0"/>
              <a:t>30/06/60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3C986-0D3A-4E3A-9BCB-556C828A7576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2484326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41AEA-D0BF-4356-96D0-B6CB88CC89F5}" type="datetimeFigureOut">
              <a:rPr lang="th-TH" smtClean="0"/>
              <a:t>30/06/60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3C986-0D3A-4E3A-9BCB-556C828A7576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4813543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h-TH" smtClean="0"/>
              <a:t>คลิกเพื่อแก้ไขสไตล์ชื่อเรื่องต้นแบบ</a:t>
            </a:r>
            <a:endParaRPr lang="th-TH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41AEA-D0BF-4356-96D0-B6CB88CC89F5}" type="datetimeFigureOut">
              <a:rPr lang="th-TH" smtClean="0"/>
              <a:t>30/06/60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3C986-0D3A-4E3A-9BCB-556C828A7576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813073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41AEA-D0BF-4356-96D0-B6CB88CC89F5}" type="datetimeFigureOut">
              <a:rPr lang="th-TH" smtClean="0"/>
              <a:t>30/06/60</a:t>
            </a:fld>
            <a:endParaRPr lang="th-TH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สไลด์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3C986-0D3A-4E3A-9BCB-556C828A7576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8415470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th-TH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5" name="ตัวแทนข้อความ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</p:txBody>
      </p:sp>
      <p:sp>
        <p:nvSpPr>
          <p:cNvPr id="6" name="ตัวแทนเนื้อหา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7" name="ตัวแทนวันที่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41AEA-D0BF-4356-96D0-B6CB88CC89F5}" type="datetimeFigureOut">
              <a:rPr lang="th-TH" smtClean="0"/>
              <a:t>30/06/60</a:t>
            </a:fld>
            <a:endParaRPr lang="th-TH"/>
          </a:p>
        </p:txBody>
      </p:sp>
      <p:sp>
        <p:nvSpPr>
          <p:cNvPr id="8" name="ตัวแทนท้ายกระดา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ตัวแทนหมายเลขสไลด์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3C986-0D3A-4E3A-9BCB-556C828A7576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4389576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th-TH"/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41AEA-D0BF-4356-96D0-B6CB88CC89F5}" type="datetimeFigureOut">
              <a:rPr lang="th-TH" smtClean="0"/>
              <a:t>30/06/60</a:t>
            </a:fld>
            <a:endParaRPr lang="th-TH"/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ตัวแทนหมายเลขสไลด์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3C986-0D3A-4E3A-9BCB-556C828A7576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2037910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วันที่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41AEA-D0BF-4356-96D0-B6CB88CC89F5}" type="datetimeFigureOut">
              <a:rPr lang="th-TH" smtClean="0"/>
              <a:t>30/06/60</a:t>
            </a:fld>
            <a:endParaRPr lang="th-TH"/>
          </a:p>
        </p:txBody>
      </p:sp>
      <p:sp>
        <p:nvSpPr>
          <p:cNvPr id="3" name="ตัวแทนท้ายกระดา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3C986-0D3A-4E3A-9BCB-556C828A7576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2229389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h-TH" smtClean="0"/>
              <a:t>คลิกเพื่อแก้ไขสไตล์ชื่อเรื่องต้นแบบ</a:t>
            </a:r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41AEA-D0BF-4356-96D0-B6CB88CC89F5}" type="datetimeFigureOut">
              <a:rPr lang="th-TH" smtClean="0"/>
              <a:t>30/06/60</a:t>
            </a:fld>
            <a:endParaRPr lang="th-TH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สไลด์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3C986-0D3A-4E3A-9BCB-556C828A7576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7277552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h-TH" smtClean="0"/>
              <a:t>คลิกเพื่อแก้ไขสไตล์ชื่อเรื่องต้นแบบ</a:t>
            </a:r>
            <a:endParaRPr lang="th-TH"/>
          </a:p>
        </p:txBody>
      </p:sp>
      <p:sp>
        <p:nvSpPr>
          <p:cNvPr id="3" name="ตัวแทนรูปภาพ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h-TH"/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41AEA-D0BF-4356-96D0-B6CB88CC89F5}" type="datetimeFigureOut">
              <a:rPr lang="th-TH" smtClean="0"/>
              <a:t>30/06/60</a:t>
            </a:fld>
            <a:endParaRPr lang="th-TH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สไลด์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3C986-0D3A-4E3A-9BCB-556C828A7576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2798168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ชื่อเรื่อง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th-TH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E41AEA-D0BF-4356-96D0-B6CB88CC89F5}" type="datetimeFigureOut">
              <a:rPr lang="th-TH" smtClean="0"/>
              <a:t>30/06/60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/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63C986-0D3A-4E3A-9BCB-556C828A7576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44346693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m3_1_ar_ar_02_01_03_Page_01_Page_0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380616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m3_1_ar_ar_02_01_03_Page_01_Page_1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284784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m3_1_ar_ar_02_01_03_Page_01_Page_1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720718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m3_1_ar_ar_02_01_03_Page_01_Page_1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705258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m3_1_ar_ar_02_01_03_Page_01_Page_1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804145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m3_1_ar_ar_02_01_03_Page_01_Page_1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890276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m3_1_ar_ar_02_01_03_Page_01_Page_1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781659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m3_1_ar_ar_02_01_03_Page_01_Page_1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195652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m3_1_ar_ar_02_01_03_Page_01_Page_1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5460047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m3_1_ar_ar_02_01_03_Page_01_Page_1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55445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m3_1_ar_ar_02_01_03_Page_01_Page_0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342654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m3_1_ar_ar_02_01_03_Page_01_Page_0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598906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m3_1_ar_ar_02_01_03_Page_01_Page_0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334914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m3_1_ar_ar_02_01_03_Page_01_Page_0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679050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m3_1_ar_ar_02_01_03_Page_01_Page_0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492605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m3_1_ar_ar_02_01_03_Page_01_Page_0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193035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m3_1_ar_ar_02_01_03_Page_01_Page_0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927944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m3_1_ar_ar_02_01_03_Page_01_Page_0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05155272"/>
      </p:ext>
    </p:extLst>
  </p:cSld>
  <p:clrMapOvr>
    <a:masterClrMapping/>
  </p:clrMapOvr>
</p:sld>
</file>

<file path=ppt/theme/theme1.xml><?xml version="1.0" encoding="utf-8"?>
<a:theme xmlns:a="http://schemas.openxmlformats.org/drawingml/2006/main" name="ธีมของ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แบบจอกว้าง</PresentationFormat>
  <Paragraphs>0</Paragraphs>
  <Slides>18</Slides>
  <Notes>0</Notes>
  <HiddenSlides>0</HiddenSlides>
  <MMClips>0</MMClips>
  <ScaleCrop>false</ScaleCrop>
  <HeadingPairs>
    <vt:vector size="6" baseType="variant">
      <vt:variant>
        <vt:lpstr>ฟอนต์ที่ถูกใช้</vt:lpstr>
      </vt:variant>
      <vt:variant>
        <vt:i4>5</vt:i4>
      </vt:variant>
      <vt:variant>
        <vt:lpstr>ธีม</vt:lpstr>
      </vt:variant>
      <vt:variant>
        <vt:i4>1</vt:i4>
      </vt:variant>
      <vt:variant>
        <vt:lpstr>ชื่อเรื่องสไลด์</vt:lpstr>
      </vt:variant>
      <vt:variant>
        <vt:i4>18</vt:i4>
      </vt:variant>
    </vt:vector>
  </HeadingPairs>
  <TitlesOfParts>
    <vt:vector size="24" baseType="lpstr">
      <vt:lpstr>Angsana New</vt:lpstr>
      <vt:lpstr>Arial</vt:lpstr>
      <vt:lpstr>Calibri</vt:lpstr>
      <vt:lpstr>Calibri Light</vt:lpstr>
      <vt:lpstr>Cordia New</vt:lpstr>
      <vt:lpstr>ธีมของ Office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งานนำเสนอ PowerPoint</dc:title>
  <dc:creator>SMKCC</dc:creator>
  <cp:lastModifiedBy>SMKCC</cp:lastModifiedBy>
  <cp:revision>1</cp:revision>
  <dcterms:created xsi:type="dcterms:W3CDTF">2017-06-30T10:48:12Z</dcterms:created>
  <dcterms:modified xsi:type="dcterms:W3CDTF">2017-06-30T10:48:17Z</dcterms:modified>
</cp:coreProperties>
</file>