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6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47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0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73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65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880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00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89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66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02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46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75BB-D3C2-42ED-81E2-362A28E80439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D268-1F20-470D-A717-7689329600F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5321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5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87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7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40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8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19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69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3_1_ar_ar_02_03_02_Page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438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SMKCC</dc:creator>
  <cp:lastModifiedBy>SMKCC</cp:lastModifiedBy>
  <cp:revision>1</cp:revision>
  <dcterms:created xsi:type="dcterms:W3CDTF">2017-06-30T11:07:51Z</dcterms:created>
  <dcterms:modified xsi:type="dcterms:W3CDTF">2017-06-30T11:07:56Z</dcterms:modified>
</cp:coreProperties>
</file>