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330" r:id="rId2"/>
    <p:sldId id="320" r:id="rId3"/>
    <p:sldId id="328" r:id="rId4"/>
    <p:sldId id="317" r:id="rId5"/>
    <p:sldId id="321" r:id="rId6"/>
    <p:sldId id="333" r:id="rId7"/>
    <p:sldId id="334" r:id="rId8"/>
    <p:sldId id="337" r:id="rId9"/>
    <p:sldId id="338" r:id="rId10"/>
    <p:sldId id="339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AD4"/>
    <a:srgbClr val="00FFFF"/>
    <a:srgbClr val="FFFF00"/>
    <a:srgbClr val="FFFF99"/>
    <a:srgbClr val="0000FF"/>
    <a:srgbClr val="0066FF"/>
    <a:srgbClr val="00FFCC"/>
    <a:srgbClr val="FF00FF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11" autoAdjust="0"/>
  </p:normalViewPr>
  <p:slideViewPr>
    <p:cSldViewPr>
      <p:cViewPr>
        <p:scale>
          <a:sx n="90" d="100"/>
          <a:sy n="90" d="100"/>
        </p:scale>
        <p:origin x="54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FD69-1C41-4BB4-B43E-46E8E4D6DA0A}" type="datetimeFigureOut">
              <a:rPr lang="th-TH" smtClean="0"/>
              <a:t>02/06/57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4020-9D2B-4B2C-B6AC-8ED352E12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551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B719-9166-4085-986D-E52107CDF9DC}" type="datetimeFigureOut">
              <a:rPr lang="th-TH" smtClean="0"/>
              <a:pPr/>
              <a:t>02/06/57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67B7-ADB5-4B4B-979F-C26E101318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-108520" y="332656"/>
            <a:ext cx="9397044" cy="2448272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th-TH" sz="5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หน่วยการเรียนรู้ที่ 1</a:t>
            </a:r>
            <a:r>
              <a:rPr lang="th-TH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รูปแบบ </a:t>
            </a:r>
            <a:r>
              <a:rPr lang="th-TH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เนื้อหา คุณค่า การสร้างสรรค์งานทัศนศิลป์ </a:t>
            </a:r>
            <a:r>
              <a:rPr lang="th-TH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เพื่อบรรยาย</a:t>
            </a:r>
            <a:r>
              <a:rPr lang="th-TH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เหตุการณ์ต่างๆ และการประกอบอาชีพทางทัศนศิลป์ 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77534" y="2780928"/>
            <a:ext cx="8424936" cy="3168352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1200"/>
              </a:spcBef>
              <a:buFontTx/>
              <a:buChar char="-"/>
            </a:pPr>
            <a:r>
              <a:rPr lang="th-TH" sz="40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lumMod val="60000"/>
                      <a:lumOff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วิเคราะห์</a:t>
            </a:r>
            <a:r>
              <a:rPr lang="th-TH" sz="4000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lumMod val="60000"/>
                      <a:lumOff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รูปแบบเนื้อหา คุณค่า การสร้างงานทัศนศิลป์เพื่อบรรยายเหตุการณ์</a:t>
            </a:r>
            <a:r>
              <a:rPr lang="th-TH" sz="40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lumMod val="60000"/>
                      <a:lumOff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ต่างๆ</a:t>
            </a:r>
          </a:p>
          <a:p>
            <a:pPr marL="571500" indent="-571500" algn="l">
              <a:spcBef>
                <a:spcPts val="1200"/>
              </a:spcBef>
              <a:buFontTx/>
              <a:buChar char="-"/>
            </a:pPr>
            <a:r>
              <a:rPr lang="th-TH" sz="4000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lumMod val="60000"/>
                      <a:lumOff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การประกอบอาชีพทางทัศนศิลป์</a:t>
            </a:r>
            <a:endParaRPr lang="th-TH" sz="4000" b="1" dirty="0" smtClean="0">
              <a:ln w="11430"/>
              <a:solidFill>
                <a:srgbClr val="FFFF00"/>
              </a:solidFill>
              <a:effectLst>
                <a:glow rad="101600">
                  <a:schemeClr val="accent6">
                    <a:lumMod val="60000"/>
                    <a:lumOff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1200"/>
              </a:spcBef>
            </a:pPr>
            <a:endParaRPr lang="th-TH" sz="4000" b="1" dirty="0">
              <a:ln w="11430"/>
              <a:solidFill>
                <a:srgbClr val="FFFF00"/>
              </a:solidFill>
              <a:effectLst>
                <a:glow rad="101600">
                  <a:schemeClr val="accent6">
                    <a:lumMod val="60000"/>
                    <a:lumOff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691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64940"/>
            <a:ext cx="996409" cy="996409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20621" r="3525" b="18558"/>
          <a:stretch/>
        </p:blipFill>
        <p:spPr>
          <a:xfrm>
            <a:off x="672107" y="2060848"/>
            <a:ext cx="7572375" cy="1158627"/>
          </a:xfrm>
          <a:prstGeom prst="rect">
            <a:avLst/>
          </a:prstGeom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4788" y="620688"/>
            <a:ext cx="9144508" cy="1008112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th-TH" sz="5400" b="1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การประกอบอาชีพทางทัศนศิลป์</a:t>
            </a:r>
            <a:endParaRPr lang="th-TH" sz="5400" b="1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82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99" y="5696248"/>
            <a:ext cx="1165101" cy="1165101"/>
          </a:xfrm>
          <a:prstGeom prst="rect">
            <a:avLst/>
          </a:prstGeom>
        </p:spPr>
      </p:pic>
      <p:sp>
        <p:nvSpPr>
          <p:cNvPr id="22" name="ชื่อเรื่อง 1"/>
          <p:cNvSpPr txBox="1">
            <a:spLocks/>
          </p:cNvSpPr>
          <p:nvPr/>
        </p:nvSpPr>
        <p:spPr>
          <a:xfrm>
            <a:off x="-508" y="260648"/>
            <a:ext cx="9144508" cy="1656184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th-TH" sz="5400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lumMod val="60000"/>
                      <a:lumOff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วิเคราะห์รูปแบบเนื้อหา คุณค่า การสร้างงานทัศนศิลป์เพื่อบรรยายเหตุการณ์ต่างๆ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6499" r="11133" b="21500"/>
          <a:stretch/>
        </p:blipFill>
        <p:spPr>
          <a:xfrm>
            <a:off x="660961" y="3212976"/>
            <a:ext cx="7151398" cy="118110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20621" r="3525" b="18558"/>
          <a:stretch/>
        </p:blipFill>
        <p:spPr>
          <a:xfrm>
            <a:off x="660961" y="4406578"/>
            <a:ext cx="7079391" cy="115862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2" y="1916832"/>
            <a:ext cx="7271937" cy="129614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1" y="5696248"/>
            <a:ext cx="6769623" cy="9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99" y="5696248"/>
            <a:ext cx="1165101" cy="116510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2" y="3501008"/>
            <a:ext cx="2381250" cy="23812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01008"/>
            <a:ext cx="2381250" cy="23812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6499" r="11133" b="21500"/>
          <a:stretch/>
        </p:blipFill>
        <p:spPr>
          <a:xfrm>
            <a:off x="701080" y="1988840"/>
            <a:ext cx="6743700" cy="1181101"/>
          </a:xfrm>
          <a:prstGeom prst="rect">
            <a:avLst/>
          </a:prstGeom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-508" y="260648"/>
            <a:ext cx="9144508" cy="1656184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th-TH" sz="5400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lumMod val="60000"/>
                      <a:lumOff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วิเคราะห์รูปแบบเนื้อหา คุณค่า การสร้างงานทัศนศิลป์เพื่อบรรยายเหตุการณ์ต่างๆ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10763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99" y="5696248"/>
            <a:ext cx="1165101" cy="1165101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6499" r="11133" b="21500"/>
          <a:stretch/>
        </p:blipFill>
        <p:spPr>
          <a:xfrm>
            <a:off x="701080" y="2348880"/>
            <a:ext cx="6743700" cy="118110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-508" y="260648"/>
            <a:ext cx="9144508" cy="1656184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th-TH" sz="5400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lumMod val="60000"/>
                      <a:lumOff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วิเคราะห์รูปแบบเนื้อหา คุณค่า การสร้างงานทัศนศิลป์เพื่อบรรยายเหตุการณ์ต่างๆ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1723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64940"/>
            <a:ext cx="996409" cy="996409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20621" r="3525" b="18558"/>
          <a:stretch/>
        </p:blipFill>
        <p:spPr>
          <a:xfrm>
            <a:off x="672107" y="2348880"/>
            <a:ext cx="7572375" cy="1158627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-508" y="260648"/>
            <a:ext cx="9144508" cy="1656184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th-TH" sz="5400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lumMod val="60000"/>
                      <a:lumOff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วิเคราะห์รูปแบบเนื้อหา คุณค่า การสร้างงานทัศนศิลป์เพื่อบรรยายเหตุการณ์ต่างๆ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8228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99" y="5696248"/>
            <a:ext cx="1165101" cy="1165101"/>
          </a:xfrm>
          <a:prstGeom prst="rect">
            <a:avLst/>
          </a:prstGeom>
        </p:spPr>
      </p:pic>
      <p:sp>
        <p:nvSpPr>
          <p:cNvPr id="22" name="ชื่อเรื่อง 1"/>
          <p:cNvSpPr txBox="1">
            <a:spLocks/>
          </p:cNvSpPr>
          <p:nvPr/>
        </p:nvSpPr>
        <p:spPr>
          <a:xfrm>
            <a:off x="24788" y="260648"/>
            <a:ext cx="9144508" cy="1008112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th-TH" sz="5400" b="1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การประกอบอาชีพทางทัศนศิลป์</a:t>
            </a:r>
            <a:endParaRPr lang="th-TH" sz="5400" b="1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6499" r="11133" b="21500"/>
          <a:stretch/>
        </p:blipFill>
        <p:spPr>
          <a:xfrm>
            <a:off x="660961" y="2780928"/>
            <a:ext cx="7151398" cy="118110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20621" r="3525" b="18558"/>
          <a:stretch/>
        </p:blipFill>
        <p:spPr>
          <a:xfrm>
            <a:off x="599952" y="4149080"/>
            <a:ext cx="7175665" cy="115862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0" y="1268760"/>
            <a:ext cx="7302897" cy="1224136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8" y="5013176"/>
            <a:ext cx="6791359" cy="15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99" y="5696248"/>
            <a:ext cx="1165101" cy="116510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2" y="3305795"/>
            <a:ext cx="2381250" cy="23812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14998"/>
            <a:ext cx="2381250" cy="23812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6499" r="11133" b="21500"/>
          <a:stretch/>
        </p:blipFill>
        <p:spPr>
          <a:xfrm>
            <a:off x="701080" y="1556792"/>
            <a:ext cx="6743700" cy="1181101"/>
          </a:xfrm>
          <a:prstGeom prst="rect">
            <a:avLst/>
          </a:prstGeom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24788" y="404664"/>
            <a:ext cx="9144508" cy="1008112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th-TH" sz="5400" b="1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การประกอบอาชีพทางทัศนศิลป์</a:t>
            </a:r>
            <a:endParaRPr lang="th-TH" sz="5400" b="1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53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99" y="5696248"/>
            <a:ext cx="1165101" cy="116510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2" y="3295124"/>
            <a:ext cx="2381250" cy="23812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96115"/>
            <a:ext cx="2381250" cy="23812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6499" r="11133" b="21500"/>
          <a:stretch/>
        </p:blipFill>
        <p:spPr>
          <a:xfrm>
            <a:off x="701080" y="1556792"/>
            <a:ext cx="6743700" cy="1181101"/>
          </a:xfrm>
          <a:prstGeom prst="rect">
            <a:avLst/>
          </a:prstGeom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24788" y="260648"/>
            <a:ext cx="9144508" cy="1008112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th-TH" sz="5400" b="1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การประกอบอาชีพทางทัศนศิลป์</a:t>
            </a:r>
            <a:endParaRPr lang="th-TH" sz="5400" b="1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53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99" y="5696248"/>
            <a:ext cx="1165101" cy="1165101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6499" r="11133" b="21500"/>
          <a:stretch/>
        </p:blipFill>
        <p:spPr>
          <a:xfrm>
            <a:off x="701080" y="1758329"/>
            <a:ext cx="6743700" cy="1181101"/>
          </a:xfrm>
          <a:prstGeom prst="rect">
            <a:avLst/>
          </a:prstGeom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4788" y="404664"/>
            <a:ext cx="9144508" cy="1008112"/>
          </a:xfrm>
          <a:prstGeom prst="round2Diag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th-TH" sz="5400" b="1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การประกอบอาชีพทางทัศนศิลป์</a:t>
            </a:r>
            <a:endParaRPr lang="th-TH" sz="5400" b="1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10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8379</TotalTime>
  <Words>95</Words>
  <Application>Microsoft Office PowerPoint</Application>
  <PresentationFormat>นำเสนอทางหน้าจอ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wuttichai</dc:creator>
  <cp:lastModifiedBy>Windows User</cp:lastModifiedBy>
  <cp:revision>381</cp:revision>
  <cp:lastPrinted>2013-11-21T05:02:15Z</cp:lastPrinted>
  <dcterms:created xsi:type="dcterms:W3CDTF">2010-12-23T07:20:51Z</dcterms:created>
  <dcterms:modified xsi:type="dcterms:W3CDTF">2014-06-02T04:53:58Z</dcterms:modified>
</cp:coreProperties>
</file>