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4E46-9B7C-4E80-B3BF-B88916AB9DA3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AC91F-26FB-44DF-B605-0A08B96D0D0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682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4E46-9B7C-4E80-B3BF-B88916AB9DA3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AC91F-26FB-44DF-B605-0A08B96D0D0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839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4E46-9B7C-4E80-B3BF-B88916AB9DA3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AC91F-26FB-44DF-B605-0A08B96D0D0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068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4E46-9B7C-4E80-B3BF-B88916AB9DA3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AC91F-26FB-44DF-B605-0A08B96D0D0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839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4E46-9B7C-4E80-B3BF-B88916AB9DA3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AC91F-26FB-44DF-B605-0A08B96D0D0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771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4E46-9B7C-4E80-B3BF-B88916AB9DA3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AC91F-26FB-44DF-B605-0A08B96D0D0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994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4E46-9B7C-4E80-B3BF-B88916AB9DA3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AC91F-26FB-44DF-B605-0A08B96D0D0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947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4E46-9B7C-4E80-B3BF-B88916AB9DA3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AC91F-26FB-44DF-B605-0A08B96D0D0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312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4E46-9B7C-4E80-B3BF-B88916AB9DA3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AC91F-26FB-44DF-B605-0A08B96D0D0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391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4E46-9B7C-4E80-B3BF-B88916AB9DA3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AC91F-26FB-44DF-B605-0A08B96D0D0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009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4E46-9B7C-4E80-B3BF-B88916AB9DA3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AC91F-26FB-44DF-B605-0A08B96D0D0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0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4E46-9B7C-4E80-B3BF-B88916AB9DA3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AC91F-26FB-44DF-B605-0A08B96D0D0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7686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ารผสมวงดนตรีไทยกับวงดนตรีสากล_Page_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172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ารผสมวงดนตรีไทยกับวงดนตรีสากล_Page_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6885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ารผสมวงดนตรีไทยกับวงดนตรีสากล_Page_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43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ารผสมวงดนตรีไทยกับวงดนตรีสากล_Page_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6282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ารผสมวงดนตรีไทยกับวงดนตรีสากล_Page_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9593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ารผสมวงดนตรีไทยกับวงดนตรีสากล_Page_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9841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ารผสมวงดนตรีไทยกับวงดนตรีสากล_Page_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8987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ารผสมวงดนตรีไทยกับวงดนตรีสากล_Page_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90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ารผสมวงดนตรีไทยกับวงดนตรีสากล_Page_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2975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ารผสมวงดนตรีไทยกับวงดนตรีสากล_Page_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7728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ารผสมวงดนตรีไทยกับวงดนตรีสากล_Page_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451692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แบบจอกว้าง</PresentationFormat>
  <Paragraphs>0</Paragraphs>
  <Slides>11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17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1</cp:revision>
  <dcterms:created xsi:type="dcterms:W3CDTF">2017-06-30T10:22:51Z</dcterms:created>
  <dcterms:modified xsi:type="dcterms:W3CDTF">2017-06-30T10:23:27Z</dcterms:modified>
</cp:coreProperties>
</file>