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9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4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13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11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86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753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807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35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72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5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C4572-F514-455C-8C68-1B9C475AA3AE}" type="datetimeFigureOut">
              <a:rPr lang="en-GB" smtClean="0"/>
              <a:t>30/06/2017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F916-4AEF-4402-9DA0-0646E601F8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682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0"/>
            <a:ext cx="9891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92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00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68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98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77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14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76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0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9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79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3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482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26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671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02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46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758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470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827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405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8884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14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417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441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429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81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610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555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88" y="0"/>
            <a:ext cx="9825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557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134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395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598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28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726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694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86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19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380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3828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642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063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27365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718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50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0257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670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583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9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30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50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647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75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1_02_01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97602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52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52</vt:i4>
      </vt:variant>
    </vt:vector>
  </HeadingPairs>
  <TitlesOfParts>
    <vt:vector size="58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1</cp:revision>
  <dcterms:created xsi:type="dcterms:W3CDTF">2017-06-30T10:23:02Z</dcterms:created>
  <dcterms:modified xsi:type="dcterms:W3CDTF">2017-06-30T10:23:37Z</dcterms:modified>
</cp:coreProperties>
</file>