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9144000" cy="6858000" type="screen4x3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20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313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50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929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383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20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68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797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737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1655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655BF-4BEE-47BE-B0DA-D8248C098E22}" type="datetimeFigureOut">
              <a:rPr lang="th-TH" smtClean="0"/>
              <a:t>30/06/60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BE586-D5B6-42EC-8617-BA11E7EAE83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85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1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443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2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477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114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097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99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86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55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71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96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9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106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34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91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966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420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202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663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745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44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245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35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065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517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44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232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547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705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276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512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57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19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45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m3_2_ar_ar_02_01_01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140372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นำเสนอทางหน้าจอ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36</vt:i4>
      </vt:variant>
    </vt:vector>
  </HeadingPairs>
  <TitlesOfParts>
    <vt:vector size="37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COM_PC</dc:creator>
  <cp:lastModifiedBy>COM_PC</cp:lastModifiedBy>
  <cp:revision>1</cp:revision>
  <dcterms:created xsi:type="dcterms:W3CDTF">2017-06-30T10:39:42Z</dcterms:created>
  <dcterms:modified xsi:type="dcterms:W3CDTF">2017-06-30T10:40:49Z</dcterms:modified>
</cp:coreProperties>
</file>