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237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07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184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978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622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298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383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447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35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103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383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903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46098" y="501587"/>
            <a:ext cx="11125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dirty="0" smtClean="0">
                <a:cs typeface="+mj-cs"/>
              </a:rPr>
              <a:t>	การจัดนิทรรศการ มีความสำคัญในการให้ความรู้ การเผยแพร่ข่าวสาร การประชาสัมพันธ์ การให้การศึกษา ตลอดจนธุรกิจการค้า อย่างมีผล</a:t>
            </a:r>
            <a:r>
              <a:rPr lang="th-TH" dirty="0" err="1" smtClean="0">
                <a:cs typeface="+mj-cs"/>
              </a:rPr>
              <a:t>สัมฤทธิ</a:t>
            </a:r>
            <a:r>
              <a:rPr lang="th-TH" dirty="0" smtClean="0">
                <a:cs typeface="+mj-cs"/>
              </a:rPr>
              <a:t>มากมี่สุด การจัดนิทรรศการเป็นกระบวนการติดต่อสื่อสารอย่างหนึ่ง ในการจะสื่อสิ่งต่าง ๆ ให้สาธารณชนได้รับรู้ พบเห็นหรือสัมผัสได้ ซึ่งต้องอาศัยทั้งรูปแบบที่เป็นสิ่งของต่างๆ และวิธีการหลากหลาย ดังนั้นการจัดนิทรรศการจึงเป็นส่วนสำคัญอีกส่วนหนึ่งของงานต่าง ๆ ที่จะขาดไม่ได้ เพราะสามารถทำให้ผู้ชมหรือผู้ที่ได้เข้าร่วมกิจกรรมได้ทั้งคุณค่าสาระแห่งความรู้ และความบันเทิงไปพร้อมกัน </a:t>
            </a:r>
          </a:p>
          <a:p>
            <a:pPr algn="thaiDist"/>
            <a:endParaRPr lang="th-TH" dirty="0" smtClean="0">
              <a:cs typeface="+mj-cs"/>
            </a:endParaRPr>
          </a:p>
          <a:p>
            <a:pPr algn="thaiDist"/>
            <a:endParaRPr lang="th-TH" dirty="0" smtClean="0">
              <a:cs typeface="+mj-cs"/>
            </a:endParaRPr>
          </a:p>
          <a:p>
            <a:pPr algn="thaiDist"/>
            <a:endParaRPr lang="th-TH" dirty="0" smtClean="0">
              <a:cs typeface="+mj-cs"/>
            </a:endParaRPr>
          </a:p>
          <a:p>
            <a:pPr algn="thaiDist"/>
            <a:endParaRPr lang="th-TH" dirty="0" smtClean="0">
              <a:cs typeface="+mj-cs"/>
            </a:endParaRPr>
          </a:p>
          <a:p>
            <a:pPr algn="thaiDist"/>
            <a:endParaRPr lang="th-TH" dirty="0">
              <a:cs typeface="+mj-cs"/>
            </a:endParaRPr>
          </a:p>
          <a:p>
            <a:pPr algn="thaiDist"/>
            <a:endParaRPr lang="th-TH" dirty="0" smtClean="0">
              <a:cs typeface="+mj-cs"/>
            </a:endParaRPr>
          </a:p>
          <a:p>
            <a:pPr algn="ctr"/>
            <a:r>
              <a:rPr lang="th-TH" dirty="0" smtClean="0">
                <a:cs typeface="+mj-cs"/>
              </a:rPr>
              <a:t>การจัดนิทรรศการเป็นการเผยแพร่ข่าวสาร การประชาสัมพันธ์ การให้การศึกษา</a:t>
            </a:r>
          </a:p>
          <a:p>
            <a:pPr algn="ctr"/>
            <a:r>
              <a:rPr lang="th-TH" dirty="0" smtClean="0">
                <a:cs typeface="+mj-cs"/>
              </a:rPr>
              <a:t>แก่ผู้ชมหรือผู้ที่เข้าร่วมกิจกรรมได้คุณค่าสาระแห่งความรู้ และการแลกเปลี่ยนประสบการณ์</a:t>
            </a:r>
            <a:endParaRPr lang="th-TH" dirty="0">
              <a:cs typeface="+mj-cs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412" y="3422776"/>
            <a:ext cx="6028571" cy="2019048"/>
          </a:xfrm>
          <a:prstGeom prst="rect">
            <a:avLst/>
          </a:prstGeom>
        </p:spPr>
      </p:pic>
      <p:pic>
        <p:nvPicPr>
          <p:cNvPr id="2" name="รูปภาพ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139700"/>
            <a:ext cx="3263492" cy="100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5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84198" y="514287"/>
            <a:ext cx="11125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dirty="0" smtClean="0">
                <a:cs typeface="+mj-cs"/>
              </a:rPr>
              <a:t>	1.1 ความหมายของนิทรรศการหมายถึงการแสดงเพื่อให้ประโยชน์ทางการศึกษาด้วยการนำเอาวัสดุ อุปกรณ์หรือผลงานต่างๆ ซึ่งประกอบด้วยของจริง สิ่งจำลอง ภาพถ่าย และแผนภูมิต่าง ๆ นำมาจัดแสดงเพื่อเป็นการสื่อสารทางความคิด และความรู้ให้กับบุคคลในระดับต่างๆ ในการจัดเตรียมจะต้องจัดเตรียมให้เป็นหมวดหมู่ มีระเบียบเรียบร้อย ดูง่าย และคำนึงถึงความ</a:t>
            </a:r>
            <a:r>
              <a:rPr lang="th-TH" dirty="0" err="1" smtClean="0">
                <a:cs typeface="+mj-cs"/>
              </a:rPr>
              <a:t>แจ่ม</a:t>
            </a:r>
            <a:r>
              <a:rPr lang="th-TH" dirty="0" smtClean="0">
                <a:cs typeface="+mj-cs"/>
              </a:rPr>
              <a:t>ชัด เพื่อให้ได้ความรู้อย่างแท้จริง ช่วยให้ผู้ชมมีความเข้าใจในข้อมูลโดยใช้ข้อความสั้น ๆ อธิบายประกอบ นิทรรศการจัดเป็นลักษณะของ</a:t>
            </a:r>
            <a:r>
              <a:rPr lang="th-TH" dirty="0" err="1" smtClean="0">
                <a:cs typeface="+mj-cs"/>
              </a:rPr>
              <a:t>ทัศน</a:t>
            </a:r>
            <a:r>
              <a:rPr lang="th-TH" dirty="0" smtClean="0">
                <a:cs typeface="+mj-cs"/>
              </a:rPr>
              <a:t>ศึกษาอย่างหนึ่ง เพราะเป็นการให้การศึกษาทางตา ทางหู และทางเสียง </a:t>
            </a:r>
          </a:p>
          <a:p>
            <a:pPr algn="thaiDist"/>
            <a:r>
              <a:rPr lang="th-TH" dirty="0" smtClean="0">
                <a:cs typeface="+mj-cs"/>
              </a:rPr>
              <a:t>	นิทรรศการทางทัศนศิลป์ หมายถึงการแสดงผลงานทางศิลปะ ซึ่งประกอบด้วยวัตถุ 2 มิติ 3 มิติ และวิธีการต่าง ๆ ผสมผสานกัน การแสดงผลงานศิลปะนั้นอาจเป็นผลงานประเภทใดประเภทหนึ่ง หรือหลายประเภทรวมกันก็ได้ เช่น ภาพเขียน ภาพปั้น แกะสลัก ภาพพิมพ์ เป็นต้น โดยมีจุดมุ่งหมายเพื่อเผยแพร่ให้ผู้ชมได้รับความรู้ความเข้าใจ มีโอกาสได้ชื่นชมผลงานศิลปะประเภทต่าง ๆ ที่อยู่อย่างกระจัดกระจายมาจัดแสดงไว้อย่างเป็นระเบียบในที่</a:t>
            </a:r>
            <a:r>
              <a:rPr lang="th-TH" dirty="0" err="1" smtClean="0">
                <a:cs typeface="+mj-cs"/>
              </a:rPr>
              <a:t>เดียวกันพร้อ</a:t>
            </a:r>
            <a:r>
              <a:rPr lang="th-TH" dirty="0" smtClean="0">
                <a:cs typeface="+mj-cs"/>
              </a:rPr>
              <a:t>ทั้งข้อมูล รายละเอียด ประวัติความเป็นมา เพื่อเป็นพื้นฐานทางการศึกษาและการค้นคว้าเพิ่มเติม รวมทั้งเป็นการเสริมสร้างลักษณะนิสัยและค่านิยมที่ดีแก่ผู้ชม ทั้งทรงตรงและทางอ้อม เพื่อให้เกิดความสำนึกในการรับผิดชอบต่อการอนุรักษ์คุณค่าของศิลปะธรรมชาติและสิ่งแวดล้อม</a:t>
            </a:r>
            <a:endParaRPr lang="th-TH" dirty="0">
              <a:cs typeface="+mj-cs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99" y="376045"/>
            <a:ext cx="5265137" cy="85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694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890" y="1271733"/>
            <a:ext cx="6247619" cy="2333333"/>
          </a:xfrm>
          <a:prstGeom prst="rect">
            <a:avLst/>
          </a:prstGeom>
        </p:spPr>
      </p:pic>
      <p:sp>
        <p:nvSpPr>
          <p:cNvPr id="5" name="กล่องข้อความ 4"/>
          <p:cNvSpPr txBox="1"/>
          <p:nvPr/>
        </p:nvSpPr>
        <p:spPr>
          <a:xfrm>
            <a:off x="1041400" y="3759200"/>
            <a:ext cx="1069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การจัดแสดง</a:t>
            </a:r>
            <a:r>
              <a:rPr lang="th-TH" dirty="0" err="1" smtClean="0"/>
              <a:t>นิทรรศ</a:t>
            </a:r>
            <a:r>
              <a:rPr lang="th-TH" dirty="0" smtClean="0"/>
              <a:t>กาทางศิลปะสื่อผสม ชุดภาวะโลกร้อน</a:t>
            </a:r>
          </a:p>
          <a:p>
            <a:pPr algn="ctr"/>
            <a:r>
              <a:rPr lang="th-TH" dirty="0" smtClean="0"/>
              <a:t>เพื่อให้เกิดความสำนึกในการรับผิดชอบต่อการอนุรักษ์คุณค่าของศิลปะธรรมชาติและสิ่งแวดล้อม 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623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84198" y="514287"/>
            <a:ext cx="11125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dirty="0" smtClean="0">
                <a:cs typeface="+mj-cs"/>
              </a:rPr>
              <a:t>	1.2	จุดประสงค์การจัดนิทรรศการ </a:t>
            </a:r>
          </a:p>
          <a:p>
            <a:pPr algn="thaiDist"/>
            <a:r>
              <a:rPr lang="th-TH" dirty="0" smtClean="0">
                <a:cs typeface="+mj-cs"/>
              </a:rPr>
              <a:t>แบ่งตามจุดประสงค์การจัด มี 6 ประเภท คือ </a:t>
            </a:r>
          </a:p>
          <a:p>
            <a:pPr algn="thaiDist"/>
            <a:r>
              <a:rPr lang="th-TH" dirty="0" smtClean="0">
                <a:cs typeface="+mj-cs"/>
              </a:rPr>
              <a:t>	1.	นิทรรศการทางการศึกษา เป็นนิทรรศการที่มุ่งจัดเพื่อการศึกษา และให้ข้อมูลความรู้ทางวิชาการแก่ผู้ชมโดยเฉพาะ อาจจัดเป็นเฉพาะเรื่อง หรือจัดในแบบความรู้กว้าง ๆ นิทรรศการโดยทั่ว ๆ ไป แทบทุกประเภทจะมีจุดประสงค์เพื่อการศึกษาแฝงอยู่ด้วยเสมอ เช่น นิทรรศการวิทยาศาสตร์การพิมพ์ จุฬาลงกรณ์มหาวิทยาลัย เพื่อเผยแพร่วิชาการการถ่ายภาพเพื่อการพิมพ์ และแสดงความก้าวหน้าของการถ่ายภาพและการพิมพ์ นิทรรศการการศึกษาจัดได้ทุกสาขาวิชา ไม่ว่าจะเป็นวิทยาการทางด้านวิทยาศาสตร์ </a:t>
            </a:r>
            <a:r>
              <a:rPr lang="th-TH" dirty="0" err="1" smtClean="0">
                <a:cs typeface="+mj-cs"/>
              </a:rPr>
              <a:t>มุษนย</a:t>
            </a:r>
            <a:r>
              <a:rPr lang="th-TH" dirty="0" smtClean="0">
                <a:cs typeface="+mj-cs"/>
              </a:rPr>
              <a:t>ศาสตร์ สังคมศาสตร์ และ</a:t>
            </a:r>
            <a:r>
              <a:rPr lang="th-TH" dirty="0" err="1" smtClean="0">
                <a:cs typeface="+mj-cs"/>
              </a:rPr>
              <a:t>ศิลป</a:t>
            </a:r>
            <a:r>
              <a:rPr lang="th-TH" dirty="0" smtClean="0">
                <a:cs typeface="+mj-cs"/>
              </a:rPr>
              <a:t>ศาสตร์ ตลอดจนวิทยาศาสตร์ประยุกต์สาขาวิชาต่าง ๆ 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6974613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แบบจอกว้าง</PresentationFormat>
  <Paragraphs>19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0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1</cp:revision>
  <dcterms:created xsi:type="dcterms:W3CDTF">2017-06-30T11:49:00Z</dcterms:created>
  <dcterms:modified xsi:type="dcterms:W3CDTF">2017-06-30T11:49:29Z</dcterms:modified>
</cp:coreProperties>
</file>