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2377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307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184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978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622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32988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3832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6447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435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103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383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EA622-5F8D-4BC5-A65E-30BA8E98495C}" type="datetimeFigureOut">
              <a:rPr lang="th-TH" smtClean="0"/>
              <a:t>30/06/60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B83A2-9E14-4B8A-BBC6-27FC3AA967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903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546098" y="501587"/>
            <a:ext cx="111252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endParaRPr lang="th-TH" dirty="0" smtClean="0">
              <a:cs typeface="+mj-cs"/>
            </a:endParaRPr>
          </a:p>
          <a:p>
            <a:pPr algn="thaiDist"/>
            <a:r>
              <a:rPr lang="th-TH" sz="3000" dirty="0" smtClean="0">
                <a:cs typeface="+mj-cs"/>
              </a:rPr>
              <a:t>	2. นิทรรศการทางการตลาด เป็นนิทรรศการอีกแบบหนึ่งที่จัดการแพร่หลายพอ ๆ กับนิทรรศการทางการศึกษา นิทรรศการประเภทนี้อาจจัดในร่มหรือกลางแจ้งก็ได้ แต่เป็นนิทรรศการแบบชั่วคราวเท่านั้น จุดประสงค์เพื่อการซื้อขายสินค้า และการพาณิชย์ นิทรรศการทางการตลาดที่ใหญ่ที่สุด คือ งานมหกรรมการแสดงสินค้านานาชาติ ซึ่งหมุนเวียนจัดในประเทศต่าง ๆ ทั่วโลก ระยะเวลาจัด 5-6 เดือน การจัดนิทรรศการทางการตลาด โดยมุ่งขายตรงหรือส่งเสริมการขายเป็นนิทรรศการทางการพาณิชย์ที่นิยมจัดกันมากในช่วงทศวรรษนี้ นิทรรศการขนาดใหญ่มุ่งขายสินค้าใหญ่ ๆ เช่นเครื่องเรือน บ้าน รถยนต์ ส่วนนิทรรศการขนาดเล็ก บริษัทผู้ผลิตเป็นเจ้าของนิทรรศการเอง อาจจัดปีละครั้งแต่รวม ๆ กันแล้ว แต่ละห้างสรรพสินค้าก็มีการจัดนิทรรศการทางการตลาดกันตลอดปี นิทรรศการทางการตลาดอาจจะจัดเพื่อดึงดูดผู้ชมให้เข้ามาในร้านค้า เพื่อซื้อสินค้านั้น ๆ หรือสินค้าอย่างอื่นด้วยก็ได้ ซึ่งมีการจัดกันอยู่เสมอ ๆ ในศูนย์การค้าใหญ่ ๆ หรือห้างสรรพสินค้าต่าง ๆ นิทรรศการประเภทนี้มักจัดเล็ก ๆ เป็นนิทรรศการชั่วคราวมีระยะเวลากำหนดแน่นอนโดยทั่วไปจะจัดในเทศกาลต่างๆ เพื่อการโฆษณาห้างสรรพสินค้าไปด้วย</a:t>
            </a:r>
          </a:p>
          <a:p>
            <a:pPr algn="thaiDist"/>
            <a:endParaRPr lang="th-TH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865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546098" y="501587"/>
            <a:ext cx="11125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endParaRPr lang="th-TH" dirty="0" smtClean="0">
              <a:cs typeface="+mj-cs"/>
            </a:endParaRPr>
          </a:p>
          <a:p>
            <a:pPr algn="thaiDist"/>
            <a:r>
              <a:rPr lang="th-TH" sz="3000" dirty="0" smtClean="0">
                <a:cs typeface="+mj-cs"/>
              </a:rPr>
              <a:t>	3.	นิทรรศการทางการเมือง ในหลาย ๆ ประเทศทางด้านการเมืองและ</a:t>
            </a:r>
            <a:r>
              <a:rPr lang="th-TH" sz="3000" dirty="0" err="1" smtClean="0">
                <a:cs typeface="+mj-cs"/>
              </a:rPr>
              <a:t>รัฐศษ</a:t>
            </a:r>
            <a:r>
              <a:rPr lang="th-TH" sz="3000" dirty="0" smtClean="0">
                <a:cs typeface="+mj-cs"/>
              </a:rPr>
              <a:t>สตร์ โดยเฉพาะประเทศกลุ่มสังคมนิยาจะใช้พิพิธภัณฑ์เป็นเครื่องมือปลุกระดม สำนึกทางการเมืองของประชาชนอย่างมาก เช่น พิพิธภัณฑ์แสดงร่องรอยการฆ่าล้างเผ่าพันธุ์ที่กระทำโดยฝ่ายสาธารณรัฐประชาชนกัมพูชา หรือที่เรียกว่า "กลุ่มเขมรแดง" จัดแสดงโดยรัฐบาลกัมพูชาประชาธิปไตย รัฐบาลเกาหลีเหนือก็สร้างพิพิธภัณฑ์แสดงหลักฐานการรุกรานของญี่ปุ่นที่กระทำย่ำยีประชาชนเกาหลีอย่างโหดร้าย และหลักฐานการโจมตีของกลุ่มพันธมิตรต่อเกาหลีเหนือ เมื่อครั้งสงครามเกาหลี จุดมุ่งหมายของพิพิธภัณฑ์ก็คือ ปลุกสำนึกของเยาวชนรุ่นใหม่ให้มีความรู้สึกร่วมกับ</a:t>
            </a:r>
            <a:r>
              <a:rPr lang="th-TH" sz="3000" dirty="0" err="1" smtClean="0">
                <a:cs typeface="+mj-cs"/>
              </a:rPr>
              <a:t>บรรพบุรุษ</a:t>
            </a:r>
            <a:r>
              <a:rPr lang="th-TH" sz="3000" dirty="0" smtClean="0">
                <a:cs typeface="+mj-cs"/>
              </a:rPr>
              <a:t>รุ่นก่อนซึ่งถูกกดขี้ทำทารุณกรรม นิทรรศการทางการเมืองประเภทชั่วคราวเป็นเครื่องมือและกิจกรรมที่ทรงประสิทธิภาพมากที่สุดในการต่อสู้ในทางการเมือง ในทุกสังคมทุกประเทศทั่วโลก สำหรับประเทศไทยนิสิตนักศึกษาในมหาวิทยาลัยชั้นนำจะจัดนิทรรศการประเภทนี้กันเป็นประจำ </a:t>
            </a:r>
            <a:endParaRPr lang="th-TH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00223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546098" y="501587"/>
            <a:ext cx="111252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endParaRPr lang="th-TH" dirty="0" smtClean="0">
              <a:cs typeface="+mj-cs"/>
            </a:endParaRPr>
          </a:p>
          <a:p>
            <a:pPr algn="thaiDist"/>
            <a:r>
              <a:rPr lang="th-TH" sz="3000" dirty="0" smtClean="0">
                <a:cs typeface="+mj-cs"/>
              </a:rPr>
              <a:t>	4.	นิทรรศการทางศิลปะ วัฒนธรรม และสิ่งแวดล้อม นิทรรศการทางศิลปะ นอกจากวิจิตรศิลป์และประยุกต์ศิลป์แล้ว ยังรวมถึงศิลปะแขนงอื่น ๆ ด้วย เช่น </a:t>
            </a:r>
            <a:r>
              <a:rPr lang="th-TH" sz="3000" dirty="0" err="1" smtClean="0">
                <a:cs typeface="+mj-cs"/>
              </a:rPr>
              <a:t>อัญมณี</a:t>
            </a:r>
            <a:r>
              <a:rPr lang="th-TH" sz="3000" dirty="0" smtClean="0">
                <a:cs typeface="+mj-cs"/>
              </a:rPr>
              <a:t> เครื่องแก้ว งานศิลปหัตถกรรมต่าง ๆ นิทรรศการวัฒนธรรม นอกจากการจัดแบบถาวรแล้วก็มีการจัดนิทรรศการเกี่ยวกับการส่ง</a:t>
            </a:r>
            <a:r>
              <a:rPr lang="th-TH" sz="3000" dirty="0" err="1" smtClean="0">
                <a:cs typeface="+mj-cs"/>
              </a:rPr>
              <a:t>เสิรมวัฒน</a:t>
            </a:r>
            <a:r>
              <a:rPr lang="th-TH" sz="3000" dirty="0" smtClean="0">
                <a:cs typeface="+mj-cs"/>
              </a:rPr>
              <a:t>ธรรมและอนุรักษ์วัฒนธรรมต่าง ๆ ด้วย นิทรรศการทางสิ่งแวดล้อมปัจจุบันมีหน่วยงานสมาคม มูลนิธิสถาบันทางการศึกษาทุกระดับจัดกันแพร่หลาย โดยเฉพาะการรณรงค์เกี่ยวกับการนำมาใช้ใหม่ นิทรรศการทางศิลปะที่เด่นดังและดีเยี่ยมที่สุดของไทย คือ "นิทรรศการ</a:t>
            </a:r>
            <a:r>
              <a:rPr lang="th-TH" sz="3000" dirty="0" err="1" smtClean="0">
                <a:cs typeface="+mj-cs"/>
              </a:rPr>
              <a:t>ศิลปา</a:t>
            </a:r>
            <a:r>
              <a:rPr lang="th-TH" sz="3000" dirty="0" smtClean="0">
                <a:cs typeface="+mj-cs"/>
              </a:rPr>
              <a:t>ชีพ" ของมูลนิธิส่งเสริม</a:t>
            </a:r>
            <a:r>
              <a:rPr lang="th-TH" sz="3000" dirty="0" err="1" smtClean="0">
                <a:cs typeface="+mj-cs"/>
              </a:rPr>
              <a:t>ศิลปา</a:t>
            </a:r>
            <a:r>
              <a:rPr lang="th-TH" sz="3000" dirty="0" smtClean="0">
                <a:cs typeface="+mj-cs"/>
              </a:rPr>
              <a:t>ชีพฯ เพราะนอกจากเป็นการอนุรักษ์และฟื้นฟูศิลปวัฒนธรรมพื้นบ้านแล้ว ยังเป็นการเผยแพร่ศิลปะของชาติ และเป็นการส่งเสริมอาชีพอิสระของประชาชนอีกด้วย ปัจจุบันมีศูนย์</a:t>
            </a:r>
            <a:r>
              <a:rPr lang="th-TH" sz="3000" dirty="0" err="1" smtClean="0">
                <a:cs typeface="+mj-cs"/>
              </a:rPr>
              <a:t>ศิลปา</a:t>
            </a:r>
            <a:r>
              <a:rPr lang="th-TH" sz="3000" dirty="0" smtClean="0">
                <a:cs typeface="+mj-cs"/>
              </a:rPr>
              <a:t>ชีพในภูมิภาคต่างๆ ทั่วประเทศ และจำหน่ายสินค้าศิลปหัตถกรรมต่าง ๆ</a:t>
            </a:r>
            <a:endParaRPr lang="th-TH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7688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531583" y="0"/>
            <a:ext cx="111252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endParaRPr lang="th-TH" sz="2000" dirty="0" smtClean="0">
              <a:cs typeface="+mj-cs"/>
            </a:endParaRPr>
          </a:p>
          <a:p>
            <a:pPr algn="thaiDist"/>
            <a:r>
              <a:rPr lang="th-TH" sz="2600" dirty="0" smtClean="0">
                <a:cs typeface="+mj-cs"/>
              </a:rPr>
              <a:t>5.  นิทรรศการทางการทหาร นิทรรศการทางการทหารโดยทั่ว ๆ ไปนิยมจัดแบบถาวร คือ เป็นพิพิธภัณฑ์ทางการทหารนั่นเอง การจัดแสดงเพื่อเป็นอนุสรณ์สถานและเกียรติประวัติการสู้รบ แสดงความก้าวหน้าทางเทคโนโลยีทหารและสร้างความภาคภูมิใจให้กับนานาชาติ</a:t>
            </a:r>
          </a:p>
          <a:p>
            <a:pPr algn="thaiDist"/>
            <a:r>
              <a:rPr lang="th-TH" sz="2600" dirty="0" smtClean="0">
                <a:cs typeface="+mj-cs"/>
              </a:rPr>
              <a:t>6. นิทรรศการเพื่อการประชาสัมพันธ์องค์กร นิทรรศการผลงานของนักศึกษาหลักสูตรเทคโนโลยีบัณฑิต แสดงเกี่ยวกับผลงานของนักศึกษา การจัดการศึกษาสาขาเวชนิทัศน์ ของคณะแพทย์ศาสตร์เพื่อประชาสัมพันธ์ให้ประชาชนทั่วไปได้ทราบถึงบทบาทภาระหน้าที่ของหลักสูตรดังกล่าว การจัดประเภทของนิทรรศการนั้น จัดได้หลายแบบตามแต่ผู้ใช้พึงประสงค์สำหรับความนิยมทั่วๆ แล้วนิยมแบ่งประเภทของนิทรรศการตามลักษณะการจัด คือ แบ่งเป็น 3 ประเภท ได้แก่ นิทรรศการถาวร นิทรรศการชั่วคราว และนิทรรศการเคลื่อนที่ การกล่าวถึงนิทรรศการตามประเภทของสถานที่ที่จัดแสดงก็มีบ้าง คือ นิทรรศการกลางแจ้งหรือนิทรรศการในร่ม การแบ่งประเภทของนิทรรศการตามวัตถุประสงค์ของการจัดนั้นมักจะกล่าวโดยร่วม ๆ โดยแบ่งเป็น 2 กลุ่มใหญ่ ๆ ด้วยกัน คือ นิทรรศการเพื่อการศึกษากับนิทรรศการทางการตลาดและนิทรรศการทางการตลาดที่สำคัญและกล่าวถึงกันมากที่สุดก็คือ มหกรรมนานาชาติ หรืองาน</a:t>
            </a:r>
            <a:r>
              <a:rPr lang="th-TH" sz="2600" dirty="0" err="1" smtClean="0">
                <a:cs typeface="+mj-cs"/>
              </a:rPr>
              <a:t>เอ็กซ์</a:t>
            </a:r>
            <a:r>
              <a:rPr lang="th-TH" sz="2600" dirty="0" smtClean="0">
                <a:cs typeface="+mj-cs"/>
              </a:rPr>
              <a:t>โปนั่นเอง นิทรรศการเพื่อการศึกษาในปัจจุบันนี้มีการจัดอย่างแพร่หลายทั้งการจัดตามหลักสูตรในบทเรียน และการจัดเพื่อการศึกษามวลชน อย่างไรก็ตาม การจัดนิทรรศการหรือการแสดงผลงานเพื่อให้ประสบผลสำเร็จจะต้องมีการร่วมมือประสานงานกันอย่างใกล้ชิด ระหว่างบุคคล 2 ฝ่าย คือ ผู้จัดแสดง ได้แก่ บุคคลที่เริ่มต้นการ</a:t>
            </a:r>
          </a:p>
          <a:p>
            <a:pPr algn="thaiDist"/>
            <a:r>
              <a:rPr lang="th-TH" sz="2600" dirty="0" smtClean="0">
                <a:cs typeface="+mj-cs"/>
              </a:rPr>
              <a:t>ดำเนินงานจนกระทั้งสั้นสุดการจัดแสดง และผู้ชม ได้แก่ บุคคลทั่วไป และกลุ่มเป้าหมาย ดังนั้นการจัดนิทรรศการที่ดีจึงจำเป็นต้องคำนึงถึงทั้งผู้จัดและผู้ชมควบคู่กันไป </a:t>
            </a:r>
            <a:endParaRPr lang="th-TH" sz="2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290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/>
          <p:cNvSpPr txBox="1"/>
          <p:nvPr/>
        </p:nvSpPr>
        <p:spPr>
          <a:xfrm>
            <a:off x="1270809" y="4136572"/>
            <a:ext cx="99132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/>
              <a:t>ประเภทของการจัดนิทรรศการ จัดเกี่ยวกับการศึกษา การตลาด การเมือง </a:t>
            </a:r>
            <a:r>
              <a:rPr lang="th-TH" dirty="0" err="1" smtClean="0"/>
              <a:t>ศิลปะวัฒนธรรม</a:t>
            </a:r>
            <a:endParaRPr lang="th-TH" dirty="0" smtClean="0"/>
          </a:p>
          <a:p>
            <a:pPr algn="ctr"/>
            <a:r>
              <a:rPr lang="th-TH" dirty="0" smtClean="0"/>
              <a:t>และสิ่งแวดล้อม การทหาร และการประชาสัมพันธ์องค์กร </a:t>
            </a:r>
            <a:endParaRPr lang="th-TH" dirty="0"/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047" y="972125"/>
            <a:ext cx="8564783" cy="285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136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05755" y="856342"/>
            <a:ext cx="1078955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endParaRPr lang="th-TH" dirty="0" smtClean="0">
              <a:cs typeface="+mj-cs"/>
            </a:endParaRPr>
          </a:p>
          <a:p>
            <a:pPr algn="thaiDist"/>
            <a:r>
              <a:rPr lang="th-TH" sz="3000" dirty="0" smtClean="0">
                <a:cs typeface="+mj-cs"/>
              </a:rPr>
              <a:t>	การจัดนิทรรศการ นับว่ามีประโยชน์มาก เพราะเป็นการศึกษาอย่างหนึ่ง คือ เป็นการให้การศึกษาทางตา ทางหู และทางการสัมผัสแก่ผู้ชมโดยไม่ต้องมีผู้รู้ หรือครูมายืนบรรยายให้ฟัง เพราะมีตัวอักษรบรรยาย มีภาพประกอบ มีของจริงหรือของจำลองให้เป็นชัดเจนจึงเป็นการให้ความรู้ที่เกิดคุณค่า เป็นการยั่วยุให้เกิดแรงจูงใจในการอยากรู้อยากเห็น อยากศึกษา ในขณะเดียวกันทำให้ผู้ชมเกิดความคิดสร้างสรรค์ รวมทั้งการจัดนิทรรศการยังเป็นบ่อเกิดของความสามัคคีอีกด้วย เพราะการจัดนิทรรศการจะเกิดขึ้นได้ต้องอาศัยความร่วมมือจากหลายฝ่าย จึงเป็นการเสริมสร้างความรับผิดชอบของหมู่คณะ ของกลุ่มทำงาน เป็นการส่งเสริมให้ผู้จัดทำได้มีโอกาสทำงานร่วมกับบุคคลอื่นด้วยความราบรื่นเรียบร้อย ดังนั้นประโยชน์ของการจัดนิทรรศการ จึงพอสรุปได้ดังนี้ </a:t>
            </a:r>
            <a:endParaRPr lang="th-TH" dirty="0">
              <a:cs typeface="+mj-cs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44" y="354755"/>
            <a:ext cx="6171428" cy="100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392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444498" y="-128528"/>
            <a:ext cx="10789559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endParaRPr lang="th-TH" dirty="0" smtClean="0">
              <a:cs typeface="+mj-cs"/>
            </a:endParaRPr>
          </a:p>
          <a:p>
            <a:pPr algn="thaiDist"/>
            <a:r>
              <a:rPr lang="th-TH" sz="3000" dirty="0" smtClean="0">
                <a:cs typeface="+mj-cs"/>
              </a:rPr>
              <a:t>1.	นิทรรศการช่วยรวบรวมสิ่งแสดงต่าง ๆ มาไว้ในที่แห่งเดียวกัน เช่น รูปภาพของจริง ตัวอย่าง หุ่นจำลอง การสาธิต จะทำให้สะดวกต่อการศึกษาหาความรู้ของผู้ที่สนใจซึ่งหาจากที่อื่นได้ยาก </a:t>
            </a:r>
          </a:p>
          <a:p>
            <a:pPr algn="thaiDist"/>
            <a:r>
              <a:rPr lang="th-TH" sz="3000" dirty="0" smtClean="0">
                <a:cs typeface="+mj-cs"/>
              </a:rPr>
              <a:t>2.	นิทรรศการช่วยนำความคิดและข้อมูลที่กระจัดกระจายอยู่ในที่ต่าง ๆ มารวมเข้าด้วยกัน โดยเฉพาะมีการร่วมกันจัดจากหลาย ๆ หน่วยงาน ก็ยิ่งจะมีความสมบูรณ์มากยิ่งขึ้น ผู้ดูสามารถเลือกหาข้อมูลที่ตนต้องการได้ง่าย </a:t>
            </a:r>
          </a:p>
          <a:p>
            <a:pPr algn="thaiDist"/>
            <a:r>
              <a:rPr lang="th-TH" sz="3000" dirty="0" smtClean="0">
                <a:cs typeface="+mj-cs"/>
              </a:rPr>
              <a:t>3.	นิทรรศการสามารถแสดงความคิดที่อยู่ในลักษณะนามธรรม (</a:t>
            </a:r>
            <a:r>
              <a:rPr lang="en-US" sz="3000" dirty="0" smtClean="0">
                <a:cs typeface="+mj-cs"/>
              </a:rPr>
              <a:t>Abstract) </a:t>
            </a:r>
            <a:r>
              <a:rPr lang="th-TH" sz="3000" dirty="0" smtClean="0">
                <a:cs typeface="+mj-cs"/>
              </a:rPr>
              <a:t>ซึ่งเข้าใจได้ยากให้ออกมาในลักษณะของรูปธรรมที่ผู้ดูสามารถเข้าใจได้ เช่น ข้อมูลที่เป็นตัวเลขก็นำมาแปลงให้เป็นลักษณะกราฟ แผนภูมิ หรือนำของจริงมาให้ดูด้วยตา ฟังด้วยหูของตนเอง จะทำให้ผู้ดูเกิดความประทับใจและจดจำได้นาน </a:t>
            </a:r>
          </a:p>
          <a:p>
            <a:pPr algn="thaiDist"/>
            <a:r>
              <a:rPr lang="th-TH" sz="3000" dirty="0" smtClean="0">
                <a:cs typeface="+mj-cs"/>
              </a:rPr>
              <a:t>4.	นิทรรศการช่วยกระตุ้นความสนใจในสิ่งที่แปลก ๆ ใหม่ ๆ ซึ่งจะนำไปสู่การค้นคว้าหาความรู้จากแหล่งวิทยาการอื่น ๆ ทดลองนำไปปฏิบัติต่อไป </a:t>
            </a:r>
          </a:p>
          <a:p>
            <a:pPr algn="thaiDist"/>
            <a:r>
              <a:rPr lang="th-TH" sz="3000" dirty="0" smtClean="0">
                <a:cs typeface="+mj-cs"/>
              </a:rPr>
              <a:t>5.	นิทรรศการช่วยส่งเสริมการแสดงออกในลักษณะของการร่วมมือกันจัดแสดงระหว่างบุคลากรหน่วยงานต่าง ๆ ตลอดจนการให้ผู้ชมได้มีส่วนร่วมในกิจกรรมบางอย่าง อาทิ ให้ทดลองใช้สิ่งของที่นำมาแสดงในงาน</a:t>
            </a:r>
            <a:endParaRPr lang="th-TH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56492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876746" y="4269301"/>
            <a:ext cx="107895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cs typeface="+mj-cs"/>
              </a:rPr>
              <a:t>ประโยชน์ของการจัดนิทรรศการเป็นการส่งเสริมให้เกิดการแลกเปลี่ยนประสบการณ์ </a:t>
            </a:r>
          </a:p>
          <a:p>
            <a:pPr algn="ctr"/>
            <a:r>
              <a:rPr lang="th-TH" dirty="0" smtClean="0">
                <a:cs typeface="+mj-cs"/>
              </a:rPr>
              <a:t>ระหว่างผู้สร้างสรรค์งาน และผู้ชม </a:t>
            </a:r>
            <a:endParaRPr lang="th-TH" dirty="0">
              <a:cs typeface="+mj-cs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0286" y="1393371"/>
            <a:ext cx="7402480" cy="264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45022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328</Words>
  <Application>Microsoft Office PowerPoint</Application>
  <PresentationFormat>แบบจอกว้าง</PresentationFormat>
  <Paragraphs>22</Paragraphs>
  <Slides>8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8</vt:i4>
      </vt:variant>
    </vt:vector>
  </HeadingPairs>
  <TitlesOfParts>
    <vt:vector size="14" baseType="lpstr">
      <vt:lpstr>Angsana New</vt:lpstr>
      <vt:lpstr>Arial</vt:lpstr>
      <vt:lpstr>Calibri</vt:lpstr>
      <vt:lpstr>Calibri Light</vt:lpstr>
      <vt:lpstr>Cordia New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2</cp:revision>
  <dcterms:created xsi:type="dcterms:W3CDTF">2017-06-30T11:49:00Z</dcterms:created>
  <dcterms:modified xsi:type="dcterms:W3CDTF">2017-06-30T12:20:42Z</dcterms:modified>
</cp:coreProperties>
</file>