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1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184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51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02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30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2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519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436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62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01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11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2D4E-FDF9-4642-878E-ED490445BB28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BAAC-0BF1-4980-8436-02EDBB6250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147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1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53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5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81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98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18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93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47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75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2_ar_ar_02_03_03_lc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96161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2017-06-30T12:35:36Z</dcterms:created>
  <dcterms:modified xsi:type="dcterms:W3CDTF">2017-06-30T12:37:02Z</dcterms:modified>
</cp:coreProperties>
</file>