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583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51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682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925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370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316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133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480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66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903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818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9620-39DB-4BF7-B0A9-7E50D56436F6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40093-F98B-4DC0-91B1-179A73B585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5877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49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834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39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08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278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875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304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497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61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659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464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813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355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571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84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126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632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207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315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334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531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228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651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540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880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405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617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321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612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362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646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703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273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765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418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121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146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906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423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191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493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46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21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20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56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50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3_04_lc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40246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47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47</vt:i4>
      </vt:variant>
    </vt:vector>
  </HeadingPairs>
  <TitlesOfParts>
    <vt:vector size="53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2017-06-30T12:47:28Z</dcterms:created>
  <dcterms:modified xsi:type="dcterms:W3CDTF">2017-06-30T12:47:46Z</dcterms:modified>
</cp:coreProperties>
</file>