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photoAlbum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BBC59-6EC6-453B-A68D-EABEC2C54136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36C4-71B7-4B81-BEFF-1B13922A2E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14852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BBC59-6EC6-453B-A68D-EABEC2C54136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36C4-71B7-4B81-BEFF-1B13922A2E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90644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BBC59-6EC6-453B-A68D-EABEC2C54136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36C4-71B7-4B81-BEFF-1B13922A2E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25898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BBC59-6EC6-453B-A68D-EABEC2C54136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36C4-71B7-4B81-BEFF-1B13922A2E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14044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BBC59-6EC6-453B-A68D-EABEC2C54136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36C4-71B7-4B81-BEFF-1B13922A2E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36950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BBC59-6EC6-453B-A68D-EABEC2C54136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36C4-71B7-4B81-BEFF-1B13922A2E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8996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BBC59-6EC6-453B-A68D-EABEC2C54136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36C4-71B7-4B81-BEFF-1B13922A2E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4120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BBC59-6EC6-453B-A68D-EABEC2C54136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36C4-71B7-4B81-BEFF-1B13922A2E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09066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BBC59-6EC6-453B-A68D-EABEC2C54136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36C4-71B7-4B81-BEFF-1B13922A2E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89222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BBC59-6EC6-453B-A68D-EABEC2C54136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36C4-71B7-4B81-BEFF-1B13922A2E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5685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BBC59-6EC6-453B-A68D-EABEC2C54136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936C4-71B7-4B81-BEFF-1B13922A2E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98740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BBC59-6EC6-453B-A68D-EABEC2C54136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936C4-71B7-4B81-BEFF-1B13922A2E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849686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_Page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9159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_Page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6381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_Page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0168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_Page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0763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_Page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580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_Page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2931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_Page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9118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_Page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0606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_Page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4719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_Page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5238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_Page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6489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_Page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1485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_Page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830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_Page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8284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_Page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275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_Page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6427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_Page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4437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_Page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8042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_Page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978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_Page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1993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_Page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1625933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แบบจอกว้าง</PresentationFormat>
  <Paragraphs>0</Paragraphs>
  <Slides>21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21</vt:i4>
      </vt:variant>
    </vt:vector>
  </HeadingPairs>
  <TitlesOfParts>
    <vt:vector size="27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COM_PC</dc:creator>
  <cp:lastModifiedBy>COM_PC</cp:lastModifiedBy>
  <cp:revision>1</cp:revision>
  <dcterms:created xsi:type="dcterms:W3CDTF">2017-06-28T07:22:33Z</dcterms:created>
  <dcterms:modified xsi:type="dcterms:W3CDTF">2017-06-28T07:23:06Z</dcterms:modified>
</cp:coreProperties>
</file>