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12192000" cy="6858000"/>
  <p:notesSz cx="6858000" cy="9144000"/>
  <p:photoAlbum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4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 smtClean="0"/>
              <a:t>คลิกเพื่อแก้ไขสไตล์ชื่อเรื่องรองต้นแบบ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50712-70B2-42BF-9408-1AEAC892C56F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6EFF6-8513-411D-A5E0-3F6F0AF8970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74636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50712-70B2-42BF-9408-1AEAC892C56F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6EFF6-8513-411D-A5E0-3F6F0AF8970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60631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50712-70B2-42BF-9408-1AEAC892C56F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6EFF6-8513-411D-A5E0-3F6F0AF8970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00251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50712-70B2-42BF-9408-1AEAC892C56F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6EFF6-8513-411D-A5E0-3F6F0AF8970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41945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50712-70B2-42BF-9408-1AEAC892C56F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6EFF6-8513-411D-A5E0-3F6F0AF8970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27602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50712-70B2-42BF-9408-1AEAC892C56F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6EFF6-8513-411D-A5E0-3F6F0AF8970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44567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50712-70B2-42BF-9408-1AEAC892C56F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6EFF6-8513-411D-A5E0-3F6F0AF8970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77930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50712-70B2-42BF-9408-1AEAC892C56F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6EFF6-8513-411D-A5E0-3F6F0AF8970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76339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50712-70B2-42BF-9408-1AEAC892C56F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6EFF6-8513-411D-A5E0-3F6F0AF8970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85451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50712-70B2-42BF-9408-1AEAC892C56F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6EFF6-8513-411D-A5E0-3F6F0AF8970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68400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50712-70B2-42BF-9408-1AEAC892C56F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6EFF6-8513-411D-A5E0-3F6F0AF8970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83181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450712-70B2-42BF-9408-1AEAC892C56F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6EFF6-8513-411D-A5E0-3F6F0AF8970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492994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o_Page_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13807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o_Page_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925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o_Page_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41000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o_Page_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15655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o_Page_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24809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o_Page_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0934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o_Page_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7312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o_Page_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4216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o_Page_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67022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o_Page_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80155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o_Page_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4599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o_Page_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72134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o_Page_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7598527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แบบจอกว้าง</PresentationFormat>
  <Paragraphs>0</Paragraphs>
  <Slides>13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5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13</vt:i4>
      </vt:variant>
    </vt:vector>
  </HeadingPairs>
  <TitlesOfParts>
    <vt:vector size="19" baseType="lpstr">
      <vt:lpstr>Angsana New</vt:lpstr>
      <vt:lpstr>Arial</vt:lpstr>
      <vt:lpstr>Calibri</vt:lpstr>
      <vt:lpstr>Calibri Light</vt:lpstr>
      <vt:lpstr>Cordia New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COM_PC</dc:creator>
  <cp:lastModifiedBy>COM_PC</cp:lastModifiedBy>
  <cp:revision>1</cp:revision>
  <dcterms:created xsi:type="dcterms:W3CDTF">2017-06-28T09:04:36Z</dcterms:created>
  <dcterms:modified xsi:type="dcterms:W3CDTF">2017-06-28T09:04:46Z</dcterms:modified>
</cp:coreProperties>
</file>