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106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118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625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396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11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5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308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064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613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32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28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A6B2-F31C-4EB1-AA4C-3581B84EC87C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CF84F-991E-4AA6-9E27-FE05D32BC5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112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83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12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42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23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13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27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30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65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30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22821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</cp:revision>
  <dcterms:created xsi:type="dcterms:W3CDTF">2017-06-28T09:08:07Z</dcterms:created>
  <dcterms:modified xsi:type="dcterms:W3CDTF">2017-06-28T09:08:23Z</dcterms:modified>
</cp:coreProperties>
</file>