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683-5375-439D-9152-10087A9C1382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6F960-F9C3-4416-A012-CAA2C90C5C9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4975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683-5375-439D-9152-10087A9C1382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6F960-F9C3-4416-A012-CAA2C90C5C9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621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683-5375-439D-9152-10087A9C1382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6F960-F9C3-4416-A012-CAA2C90C5C9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8924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683-5375-439D-9152-10087A9C1382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6F960-F9C3-4416-A012-CAA2C90C5C9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7680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683-5375-439D-9152-10087A9C1382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6F960-F9C3-4416-A012-CAA2C90C5C9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4238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683-5375-439D-9152-10087A9C1382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6F960-F9C3-4416-A012-CAA2C90C5C9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275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683-5375-439D-9152-10087A9C1382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6F960-F9C3-4416-A012-CAA2C90C5C9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833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683-5375-439D-9152-10087A9C1382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6F960-F9C3-4416-A012-CAA2C90C5C9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18180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683-5375-439D-9152-10087A9C1382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6F960-F9C3-4416-A012-CAA2C90C5C9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0868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683-5375-439D-9152-10087A9C1382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6F960-F9C3-4416-A012-CAA2C90C5C9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01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B683-5375-439D-9152-10087A9C1382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6F960-F9C3-4416-A012-CAA2C90C5C9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0811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BB683-5375-439D-9152-10087A9C1382}" type="datetimeFigureOut">
              <a:rPr lang="th-TH" smtClean="0"/>
              <a:t>29/06/60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6F960-F9C3-4416-A012-CAA2C90C5C9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87980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zz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7450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zz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025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zz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087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zz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3566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zz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619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zz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5346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zz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103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zz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420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zz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1604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zz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1041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zz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78985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11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11</vt:i4>
      </vt:variant>
    </vt:vector>
  </HeadingPairs>
  <TitlesOfParts>
    <vt:vector size="17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COM_PC</dc:creator>
  <cp:lastModifiedBy>COM_PC</cp:lastModifiedBy>
  <cp:revision>1</cp:revision>
  <dcterms:created xsi:type="dcterms:W3CDTF">2017-06-29T02:23:39Z</dcterms:created>
  <dcterms:modified xsi:type="dcterms:W3CDTF">2017-06-29T02:23:48Z</dcterms:modified>
</cp:coreProperties>
</file>