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EAFD-D674-4F6A-9D12-1EDF32DB25C7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474-656D-4FBD-A150-B9F776276B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7458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EAFD-D674-4F6A-9D12-1EDF32DB25C7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474-656D-4FBD-A150-B9F776276B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819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EAFD-D674-4F6A-9D12-1EDF32DB25C7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474-656D-4FBD-A150-B9F776276B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381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EAFD-D674-4F6A-9D12-1EDF32DB25C7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474-656D-4FBD-A150-B9F776276B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040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EAFD-D674-4F6A-9D12-1EDF32DB25C7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474-656D-4FBD-A150-B9F776276B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814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EAFD-D674-4F6A-9D12-1EDF32DB25C7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474-656D-4FBD-A150-B9F776276B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3513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EAFD-D674-4F6A-9D12-1EDF32DB25C7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474-656D-4FBD-A150-B9F776276B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8432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EAFD-D674-4F6A-9D12-1EDF32DB25C7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474-656D-4FBD-A150-B9F776276B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798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EAFD-D674-4F6A-9D12-1EDF32DB25C7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474-656D-4FBD-A150-B9F776276B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2417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EAFD-D674-4F6A-9D12-1EDF32DB25C7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474-656D-4FBD-A150-B9F776276B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047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EAFD-D674-4F6A-9D12-1EDF32DB25C7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474-656D-4FBD-A150-B9F776276B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6079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EEAFD-D674-4F6A-9D12-1EDF32DB25C7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06474-656D-4FBD-A150-B9F776276B0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4552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69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811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817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799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153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730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300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738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799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431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720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189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885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1_7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395642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14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20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COM_PC</dc:creator>
  <cp:lastModifiedBy>COM_PC</cp:lastModifiedBy>
  <cp:revision>1</cp:revision>
  <dcterms:created xsi:type="dcterms:W3CDTF">2017-06-30T10:36:29Z</dcterms:created>
  <dcterms:modified xsi:type="dcterms:W3CDTF">2017-06-30T10:36:51Z</dcterms:modified>
</cp:coreProperties>
</file>