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435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359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959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532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046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927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750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21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507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631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72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779B4-6EF5-4BFE-91E0-A0CC98E9FEDA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AF58E-CA13-49FF-B469-CB71302491D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5766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51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23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5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85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4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40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885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78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0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62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60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12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96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67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8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64100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2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2017-06-30T10:39:38Z</dcterms:created>
  <dcterms:modified xsi:type="dcterms:W3CDTF">2017-06-30T10:39:52Z</dcterms:modified>
</cp:coreProperties>
</file>