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896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23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8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486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006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08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236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777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4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56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410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170C-799F-4F9D-B32F-70E3F0FAF4ED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0AFE4-FD06-490C-81E8-DC48AE77B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0025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45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744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79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74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86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92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669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93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42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25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244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2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37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89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28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48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31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79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01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2_2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26957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2017-06-29T04:40:08Z</dcterms:created>
  <dcterms:modified xsi:type="dcterms:W3CDTF">2017-06-29T04:40:18Z</dcterms:modified>
</cp:coreProperties>
</file>