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AD86-9E53-491E-B228-FAF793F982DF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EF7-5FB0-4D57-B523-3469B7A5FA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055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AD86-9E53-491E-B228-FAF793F982DF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EF7-5FB0-4D57-B523-3469B7A5FA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532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AD86-9E53-491E-B228-FAF793F982DF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EF7-5FB0-4D57-B523-3469B7A5FA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774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AD86-9E53-491E-B228-FAF793F982DF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EF7-5FB0-4D57-B523-3469B7A5FA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852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AD86-9E53-491E-B228-FAF793F982DF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EF7-5FB0-4D57-B523-3469B7A5FA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304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AD86-9E53-491E-B228-FAF793F982DF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EF7-5FB0-4D57-B523-3469B7A5FA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985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AD86-9E53-491E-B228-FAF793F982DF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EF7-5FB0-4D57-B523-3469B7A5FA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170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AD86-9E53-491E-B228-FAF793F982DF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EF7-5FB0-4D57-B523-3469B7A5FA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887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AD86-9E53-491E-B228-FAF793F982DF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EF7-5FB0-4D57-B523-3469B7A5FA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585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AD86-9E53-491E-B228-FAF793F982DF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EF7-5FB0-4D57-B523-3469B7A5FA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39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AD86-9E53-491E-B228-FAF793F982DF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EF7-5FB0-4D57-B523-3469B7A5FA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5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2AD86-9E53-491E-B228-FAF793F982DF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6EF7-5FB0-4D57-B523-3469B7A5FA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0504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4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28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4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93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4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46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4_Pag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5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4_Page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10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4_Page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09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4_Page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83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4_Page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75629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</cp:revision>
  <dcterms:created xsi:type="dcterms:W3CDTF">2017-06-29T06:47:46Z</dcterms:created>
  <dcterms:modified xsi:type="dcterms:W3CDTF">2017-06-29T06:47:52Z</dcterms:modified>
</cp:coreProperties>
</file>