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5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84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5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23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6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80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45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32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6A9-9490-470F-BEAA-B6DC75FEAC04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4243-754A-4BD4-97E9-92D483D06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17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46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3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8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4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0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5_1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8264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2017-06-29T07:20:14Z</dcterms:created>
  <dcterms:modified xsi:type="dcterms:W3CDTF">2017-06-29T07:20:22Z</dcterms:modified>
</cp:coreProperties>
</file>