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26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958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085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374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349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86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5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221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312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091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21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C9C8E-222C-4F11-A98E-3F6D951616D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F553F-6CD0-4CED-8443-69FA790370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2598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1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06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1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65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1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84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1_Pa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67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1_Pag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5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1_Pag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53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1_Page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07276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3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</cp:revision>
  <dcterms:created xsi:type="dcterms:W3CDTF">2017-06-29T08:32:18Z</dcterms:created>
  <dcterms:modified xsi:type="dcterms:W3CDTF">2017-06-29T08:32:28Z</dcterms:modified>
</cp:coreProperties>
</file>