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photoAlbum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F0DC-A93E-403F-8C4F-C1565A1C5FD1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6A04F-BE08-4030-AD96-5A52CDD4CE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030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F0DC-A93E-403F-8C4F-C1565A1C5FD1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6A04F-BE08-4030-AD96-5A52CDD4CE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292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F0DC-A93E-403F-8C4F-C1565A1C5FD1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6A04F-BE08-4030-AD96-5A52CDD4CE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528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F0DC-A93E-403F-8C4F-C1565A1C5FD1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6A04F-BE08-4030-AD96-5A52CDD4CE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623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F0DC-A93E-403F-8C4F-C1565A1C5FD1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6A04F-BE08-4030-AD96-5A52CDD4CE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031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F0DC-A93E-403F-8C4F-C1565A1C5FD1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6A04F-BE08-4030-AD96-5A52CDD4CE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157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F0DC-A93E-403F-8C4F-C1565A1C5FD1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6A04F-BE08-4030-AD96-5A52CDD4CE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339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F0DC-A93E-403F-8C4F-C1565A1C5FD1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6A04F-BE08-4030-AD96-5A52CDD4CE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774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F0DC-A93E-403F-8C4F-C1565A1C5FD1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6A04F-BE08-4030-AD96-5A52CDD4CE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697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F0DC-A93E-403F-8C4F-C1565A1C5FD1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6A04F-BE08-4030-AD96-5A52CDD4CE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345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F0DC-A93E-403F-8C4F-C1565A1C5FD1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6A04F-BE08-4030-AD96-5A52CDD4CE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232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4F0DC-A93E-403F-8C4F-C1565A1C5FD1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6A04F-BE08-4030-AD96-5A52CDD4CE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1623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6_2_Page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462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6_2_Page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33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6_2_Page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350925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แบบจอกว้าง</PresentationFormat>
  <Paragraphs>0</Paragraphs>
  <Slides>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9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COM_PC</dc:creator>
  <cp:lastModifiedBy>COM_PC</cp:lastModifiedBy>
  <cp:revision>1</cp:revision>
  <dcterms:created xsi:type="dcterms:W3CDTF">2017-06-29T08:32:56Z</dcterms:created>
  <dcterms:modified xsi:type="dcterms:W3CDTF">2017-06-29T08:33:04Z</dcterms:modified>
</cp:coreProperties>
</file>