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photoAlbum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363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723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166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99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21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090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292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738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3129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847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5467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32D4C-77DA-43D4-819E-46C9D4AEB01A}" type="datetimeFigureOut">
              <a:rPr lang="th-TH" smtClean="0"/>
              <a:t>29/06/60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4909-078A-4138-A3D1-2A6080643C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1796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9250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460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773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633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1763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233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391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74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 descr="2_6_3_Page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38169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แบบจอกว้าง</PresentationFormat>
  <Paragraphs>0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</cp:revision>
  <dcterms:created xsi:type="dcterms:W3CDTF">2017-06-29T08:33:25Z</dcterms:created>
  <dcterms:modified xsi:type="dcterms:W3CDTF">2017-06-29T08:33:32Z</dcterms:modified>
</cp:coreProperties>
</file>