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610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94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80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210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658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257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61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077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39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44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57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CE9B-FDB9-4379-8354-A4C43E7F85C3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4853-7F2E-472C-9775-3267621140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1876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32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75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23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1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61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25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0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41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15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489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9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866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54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65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60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05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15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13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79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75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74956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2017-06-30T10:45:42Z</dcterms:created>
  <dcterms:modified xsi:type="dcterms:W3CDTF">2017-06-30T10:46:10Z</dcterms:modified>
</cp:coreProperties>
</file>