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82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184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34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585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058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867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81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098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31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840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92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5D547-855D-4958-97C8-D8821DB0815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699D-5621-4E18-9172-1E5E232B2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439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018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29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45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483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97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50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05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79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7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21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27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1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3_2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59102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2017-06-30T10:46:39Z</dcterms:created>
  <dcterms:modified xsi:type="dcterms:W3CDTF">2017-06-30T10:46:50Z</dcterms:modified>
</cp:coreProperties>
</file>