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155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64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930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184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225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871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560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275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062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5895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341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24F97-52EA-430C-B775-01F03A0D748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30A9F-0994-43A7-BD33-55C7686AEE8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6472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28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43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327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71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38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912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29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04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76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79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1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821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83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711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3_1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19306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21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2017-06-30T10:47:24Z</dcterms:created>
  <dcterms:modified xsi:type="dcterms:W3CDTF">2017-06-30T10:47:31Z</dcterms:modified>
</cp:coreProperties>
</file>