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58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33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8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3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05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409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488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74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2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605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52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EA59-A2D8-4781-B047-50B77BBFEEFB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AEF3-A41A-4C93-A823-7327EF3663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77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_3_2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9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_3_2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24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_3_2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27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_3_2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70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_3_2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8512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2017-06-30T10:47:55Z</dcterms:created>
  <dcterms:modified xsi:type="dcterms:W3CDTF">2017-06-30T10:48:01Z</dcterms:modified>
</cp:coreProperties>
</file>