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48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033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6759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9801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85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078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651329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4984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1178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737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790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89516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6181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07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355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880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 smtClean="0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35449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F1C10-31D4-4015-90A1-BAFF6A2D5EEB}" type="datetimeFigureOut">
              <a:rPr lang="th-TH" smtClean="0"/>
              <a:t>26/06/60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C8195A2-32AA-42D1-9DB6-98DE42F37CE4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722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 วงดนตรีประเภทต่างๆ ดนตรีไทย </a:t>
            </a:r>
          </a:p>
          <a:p>
            <a:endParaRPr lang="th-TH" dirty="0" smtClean="0"/>
          </a:p>
          <a:p>
            <a:r>
              <a:rPr lang="th-TH" dirty="0" smtClean="0"/>
              <a:t>เกิดจากภูมิปัญญาของ</a:t>
            </a:r>
            <a:r>
              <a:rPr lang="th-TH" dirty="0" err="1" smtClean="0"/>
              <a:t>บรรพบุรุษ</a:t>
            </a:r>
            <a:r>
              <a:rPr lang="th-TH" dirty="0" smtClean="0"/>
              <a:t>ไทย ที่มี สุนทรียภาพทางดนตรี ไทยได้ประดิษฐ์เครื่องดนตรี ประเภทต่างๆจากวัสดุที่เป็นไม้ เป็นโลหะ และขึงด้วยหนังทำให้เกิดเสียง สูงต่ำ เสียงแหลม เสียงทุ้ม ที่เราเรียกว่าเสียงดนตรี และความเป็นอัจฉริยะของครูดนตรีไทยยังได้นำเอาเครื่องดนตรีที่แบ่งออกเป็น 4 ประเภทตามการเกิดของเสียง คือ ดีด สี ตี วงเป่า มาบรรเลงร่วมกันเป็นดนตรี เรียกว่า การ "ผสมวง" ซึ่งท่านได้พิจารณาถึงเครื่องดนตรีที่มีระดับเสียงเข้ากันได้ดี จึงเกิดวงดนตรีที่บรรเลงได้ไพเราะ และมีลักษณะการใช้บรรเลงในโอกาสต่างๆกัน นอกจากนี้ยังมีขนาดการผสมวงที่แตกต่างกันเพื่อประโยชน์ในการนำไปบรรเลงอีกด้วย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0947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 วงปี่พาทย์ </a:t>
            </a:r>
          </a:p>
          <a:p>
            <a:r>
              <a:rPr lang="th-TH" dirty="0" smtClean="0"/>
              <a:t>	เครื่องดนตรีที่ใช้บรรเลงวงปี่พาทย์ เป็นประเภทเครื่องตี และเครื่องเป่า ใช้บรรเลงในงานต่างๆทั่วไป และบรรเลงประกอบการแสดง โขน ละคร ลิเก ฯลฯ </a:t>
            </a:r>
          </a:p>
          <a:p>
            <a:r>
              <a:rPr lang="th-TH" dirty="0" smtClean="0"/>
              <a:t>	1.1 วงปี่พาทย์ชาตรีใช้บรรเลงประกอบการแสดงละครโนรา – ชาตรี และหนังลุงมีเครื่องดนตรีประกอบด้วย </a:t>
            </a:r>
          </a:p>
          <a:p>
            <a:r>
              <a:rPr lang="th-TH" dirty="0" smtClean="0"/>
              <a:t>	- ปี่มอญ 1 เลา </a:t>
            </a:r>
          </a:p>
          <a:p>
            <a:r>
              <a:rPr lang="th-TH" dirty="0" smtClean="0"/>
              <a:t>	- โทนชาตรี 1 คู่ </a:t>
            </a:r>
          </a:p>
          <a:p>
            <a:r>
              <a:rPr lang="th-TH" dirty="0" smtClean="0"/>
              <a:t>	- กลองชาตรี 1 คู่ </a:t>
            </a:r>
          </a:p>
          <a:p>
            <a:r>
              <a:rPr lang="th-TH" dirty="0" smtClean="0"/>
              <a:t>	- ฆ้องคู่ 1 ราง </a:t>
            </a:r>
          </a:p>
          <a:p>
            <a:r>
              <a:rPr lang="th-TH" dirty="0" smtClean="0"/>
              <a:t>	- ฉิ่ง 1 คู่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58168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1.2 วงปี่พาทย์เครื่องห้า </a:t>
            </a:r>
          </a:p>
          <a:p>
            <a:endParaRPr lang="th-TH" dirty="0" smtClean="0"/>
          </a:p>
          <a:p>
            <a:r>
              <a:rPr lang="th-TH" dirty="0" smtClean="0"/>
              <a:t>	มีเครื่องดนตรีที่ใช้บรรเลง ประกอบด้วย </a:t>
            </a:r>
          </a:p>
          <a:p>
            <a:r>
              <a:rPr lang="th-TH" dirty="0" smtClean="0"/>
              <a:t>		- ปี่ใน 1 เลา </a:t>
            </a:r>
          </a:p>
          <a:p>
            <a:r>
              <a:rPr lang="th-TH" dirty="0" smtClean="0"/>
              <a:t>		- ระนาดเอก 1 ราง </a:t>
            </a:r>
          </a:p>
          <a:p>
            <a:r>
              <a:rPr lang="th-TH" dirty="0" smtClean="0"/>
              <a:t>		- ฆ้องวงใหญ่ 1 วง </a:t>
            </a:r>
          </a:p>
          <a:p>
            <a:r>
              <a:rPr lang="th-TH" dirty="0" smtClean="0"/>
              <a:t>		- ตะโพน 1 ใบ </a:t>
            </a:r>
          </a:p>
          <a:p>
            <a:r>
              <a:rPr lang="th-TH" dirty="0" smtClean="0"/>
              <a:t>		- กลองทัด 2 ใบ ฉิ่ง 1 คู่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2980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1.3 วงปี่พาทย์เครื่องคู่ มีเครื่องดนตรีที่ใช้บรรเลง </a:t>
            </a:r>
          </a:p>
          <a:p>
            <a:endParaRPr lang="th-TH" dirty="0" smtClean="0"/>
          </a:p>
          <a:p>
            <a:r>
              <a:rPr lang="th-TH" dirty="0" smtClean="0"/>
              <a:t>	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	- ปี่ใน 1 เลา คู่กับ ปี่นอก 1 เลา </a:t>
            </a:r>
          </a:p>
          <a:p>
            <a:r>
              <a:rPr lang="th-TH" dirty="0"/>
              <a:t>	</a:t>
            </a:r>
            <a:r>
              <a:rPr lang="th-TH" dirty="0" smtClean="0"/>
              <a:t>	- ระนาดเอก 1 ราง คู่กับ ระนาดทุ้ม 1 ราง </a:t>
            </a:r>
          </a:p>
          <a:p>
            <a:r>
              <a:rPr lang="th-TH" dirty="0"/>
              <a:t>	</a:t>
            </a:r>
            <a:r>
              <a:rPr lang="th-TH" dirty="0" smtClean="0"/>
              <a:t>	- ฆ้องวงใหญ่ 1 วง คู่กับ ฆ้องวงเล็ก 1 วง</a:t>
            </a:r>
          </a:p>
          <a:p>
            <a:r>
              <a:rPr lang="th-TH" dirty="0"/>
              <a:t>	</a:t>
            </a:r>
            <a:r>
              <a:rPr lang="th-TH" dirty="0" smtClean="0"/>
              <a:t>	- ตะโพน 1 ใบ คู่กับ กลองทัด 2 ใบ </a:t>
            </a:r>
          </a:p>
          <a:p>
            <a:r>
              <a:rPr lang="th-TH" dirty="0"/>
              <a:t>	</a:t>
            </a:r>
            <a:r>
              <a:rPr lang="th-TH" dirty="0" smtClean="0"/>
              <a:t>	- ฉิ่ง 1 คู่ คู่กับ ฉาบเล็ก 1 คู่ </a:t>
            </a:r>
          </a:p>
          <a:p>
            <a:r>
              <a:rPr lang="th-TH" dirty="0"/>
              <a:t>	</a:t>
            </a:r>
            <a:r>
              <a:rPr lang="th-TH" dirty="0" smtClean="0"/>
              <a:t>	- กรับ 1 คู่ คู่กับ โหม่ง 1 ใบ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19460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1.4 วงปี่พาทย์เครื่องใหญ่ </a:t>
            </a:r>
          </a:p>
          <a:p>
            <a:r>
              <a:rPr lang="th-TH" dirty="0"/>
              <a:t>	</a:t>
            </a:r>
            <a:r>
              <a:rPr lang="th-TH" dirty="0" smtClean="0"/>
              <a:t>มีเครื่องดนตรีที่ใช้บรรเลงเหมือนกับวงปี่พาทย์เครื่องคู่ แต่จะเพิ่มเครื่องดนตรี คือระนาดเอกเหล็ก 1 ราง และระนาดทุ้มเหล็ก 1 ราง    มีเครื่องดนตรีประกอบด้วย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 1 ราง 			- ระนาดทุ้ม 1 ราง 		- ระนาดเอกเหล็ก 1 ราง 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ระนาดทุ้มเหล็ก 1 ราง 		- ฆ้องวงใหญ่ 1 วง 	- ฆ้องวงเล็ก 1 วง</a:t>
            </a:r>
          </a:p>
          <a:p>
            <a:r>
              <a:rPr lang="th-TH" dirty="0"/>
              <a:t>	</a:t>
            </a:r>
            <a:r>
              <a:rPr lang="th-TH" dirty="0" smtClean="0"/>
              <a:t>- ปี่ใน 1 เลา 			- ปี่นอก 1 เลา 		- ตะโพน 1 ใบ 			- กลองทัด 2 ใบ 			- ฉิ่ง 1 คู่ ฉาบเล็ก 1 คู่ 	- ฉาบใหญ่ 1 คู่ </a:t>
            </a:r>
          </a:p>
          <a:p>
            <a:r>
              <a:rPr lang="th-TH" dirty="0"/>
              <a:t>	</a:t>
            </a:r>
            <a:r>
              <a:rPr lang="th-TH" dirty="0" smtClean="0"/>
              <a:t>- โหม่ง 1 ใบ 			- กรับ 1 คู่ 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6171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1.5 วงปี่พาทย์ดึกดำบรรพ์ </a:t>
            </a:r>
          </a:p>
          <a:p>
            <a:r>
              <a:rPr lang="th-TH" dirty="0"/>
              <a:t>	</a:t>
            </a:r>
            <a:r>
              <a:rPr lang="th-TH" dirty="0" smtClean="0"/>
              <a:t>วงปี่พาทย์ดึกดำบรรพ์ใช้บรรเลงประกอบด้วยการแสดงละครดึกดำบรรพ์ เป็นวงดนตรีไทยที่สมเด็จเจ้าฟ้ากรมพระยานริศรานุวัดติวงศ์ ทรงปรับปรุงขึ้น  มีเครื่องดนตรี ประกอบด้วย </a:t>
            </a:r>
          </a:p>
          <a:p>
            <a:r>
              <a:rPr lang="th-TH" dirty="0" smtClean="0"/>
              <a:t>	- ระนาดเอก 1 ราง 		- ระนาดทุ้ม 1 ราง 		- ระนาดทุ้มเหล็ก 1 ราง 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ฆ้องวงใหญ่ 1 วง 		- ขลุ่ยเพียงออ 1 เลา 	- ขลุ่ยอู้ 1 เลา </a:t>
            </a:r>
          </a:p>
          <a:p>
            <a:r>
              <a:rPr lang="th-TH" dirty="0"/>
              <a:t>	</a:t>
            </a:r>
            <a:r>
              <a:rPr lang="th-TH" dirty="0" smtClean="0"/>
              <a:t>- ฆ้อง</a:t>
            </a:r>
            <a:r>
              <a:rPr lang="th-TH" dirty="0" err="1" smtClean="0"/>
              <a:t>หุ่ย</a:t>
            </a:r>
            <a:r>
              <a:rPr lang="th-TH" dirty="0" smtClean="0"/>
              <a:t> 1 วง 		- ซออู้ 1 คัน 		- ตะโพน 1 ใบ </a:t>
            </a:r>
          </a:p>
          <a:p>
            <a:r>
              <a:rPr lang="th-TH" dirty="0"/>
              <a:t>	</a:t>
            </a:r>
            <a:r>
              <a:rPr lang="th-TH" dirty="0" smtClean="0"/>
              <a:t>- กลองตะโพน 1 ใบ 		- กลองแขก 1 ใบ 		- ฉิ่ง 1 คู่ </a:t>
            </a:r>
          </a:p>
          <a:p>
            <a:r>
              <a:rPr lang="th-TH" dirty="0"/>
              <a:t>	</a:t>
            </a:r>
            <a:r>
              <a:rPr lang="th-TH" dirty="0" smtClean="0"/>
              <a:t>- กรับพวง 1 อัน 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94140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1.6 วงปี่พาทย์มอญ </a:t>
            </a:r>
          </a:p>
          <a:p>
            <a:r>
              <a:rPr lang="th-TH" dirty="0" smtClean="0"/>
              <a:t>มีการแบ่งเครื่องดนตรีเหมือนวงปี่พาทย์ของไทย แบ่งเป็น วงปี่พาทย์มอญเครื่องห้า วงปี่พาทย์มอญเครื่องคู่ วงปี่พาทย์มอญเครื่องใหญ่ ใช้บรรเลงในงานมงคลและอวมงคล มีเครื่องดนตรีที่ใช้บรรเลง ดังนี้ 1.6.1 วงปี่พาทย์มอญเครื่องห้า มีเครื่องดนตรีที่ใช้บรรเลง </a:t>
            </a:r>
          </a:p>
          <a:p>
            <a:r>
              <a:rPr lang="th-TH" dirty="0" smtClean="0"/>
              <a:t>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ฆ้องมอญวงใหญ่ 1 โค้ง 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 1 ราง </a:t>
            </a:r>
          </a:p>
          <a:p>
            <a:r>
              <a:rPr lang="th-TH" dirty="0"/>
              <a:t>	</a:t>
            </a:r>
            <a:r>
              <a:rPr lang="th-TH" dirty="0" smtClean="0"/>
              <a:t>- ตะโพนมอญ 1 ใบ</a:t>
            </a:r>
          </a:p>
          <a:p>
            <a:r>
              <a:rPr lang="th-TH" dirty="0"/>
              <a:t>	</a:t>
            </a:r>
            <a:r>
              <a:rPr lang="th-TH" dirty="0" smtClean="0"/>
              <a:t>- เปิงมางคอก 1 คอก </a:t>
            </a:r>
          </a:p>
          <a:p>
            <a:r>
              <a:rPr lang="th-TH" dirty="0"/>
              <a:t>	</a:t>
            </a:r>
            <a:r>
              <a:rPr lang="th-TH" dirty="0" smtClean="0"/>
              <a:t>- ปี่มอญ 1 เลา 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ฆ้องโหม่ง 3 ใบ 1 ชุด (ฆ้องราว) </a:t>
            </a:r>
          </a:p>
          <a:p>
            <a:r>
              <a:rPr lang="th-TH" dirty="0"/>
              <a:t>	</a:t>
            </a:r>
            <a:r>
              <a:rPr lang="th-TH" dirty="0" smtClean="0"/>
              <a:t>- ฉิ่ง 1 คู่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809739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1.6.2 วงปี่พาทย์มอญเครื่องคู่ มีเครื่องดนตรีที่ใช้บรรเลง  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 1 ราง 			- ระนาดทุ้ม 1 ราง 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ฆ้องมอญวงใหญ่ 1 โค้ง 		- ฆ้องมอญวงเล็ก 1 โค้ง </a:t>
            </a:r>
          </a:p>
          <a:p>
            <a:r>
              <a:rPr lang="th-TH" dirty="0"/>
              <a:t>	</a:t>
            </a:r>
            <a:r>
              <a:rPr lang="th-TH" dirty="0" smtClean="0"/>
              <a:t>- ตะโพนมอญ 1 ใบ ปี่มอญ 1 เลา 	- เปิงมางคอก 1 คอก </a:t>
            </a:r>
          </a:p>
          <a:p>
            <a:r>
              <a:rPr lang="th-TH" dirty="0"/>
              <a:t>	</a:t>
            </a:r>
            <a:r>
              <a:rPr lang="th-TH" dirty="0" smtClean="0"/>
              <a:t>- ฉิ่ง 1 คู่ 				- กรับ 1 คู่ </a:t>
            </a:r>
          </a:p>
          <a:p>
            <a:r>
              <a:rPr lang="th-TH" dirty="0"/>
              <a:t>	</a:t>
            </a:r>
            <a:r>
              <a:rPr lang="th-TH" dirty="0" smtClean="0"/>
              <a:t>- ฉาบเล็ก 1 คู่ 			- ฉาบใหญ่ 1 คู่ 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ฆ้องโหม่ง 3 ใบ 1 ชุด (ฆ้องราว) 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643572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กล่องข้อความ 3"/>
          <p:cNvSpPr txBox="1"/>
          <p:nvPr/>
        </p:nvSpPr>
        <p:spPr>
          <a:xfrm>
            <a:off x="738554" y="580292"/>
            <a:ext cx="1074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1.6.3 วงปี่พาทย์มอญเครื่องใหญ่  มีเครื่องดนตรีที่ใช้บรรเลงประกอบด้วย 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 1 ราง 			- ระนาดทุ้ม 1 ราง </a:t>
            </a:r>
          </a:p>
          <a:p>
            <a:r>
              <a:rPr lang="th-TH" dirty="0"/>
              <a:t>	</a:t>
            </a:r>
            <a:r>
              <a:rPr lang="th-TH" dirty="0" smtClean="0"/>
              <a:t>- ระนาดเอกเหล็ก 1 ราง 		- ระนาดทุ้มเหล็ก 1 ราง</a:t>
            </a:r>
          </a:p>
          <a:p>
            <a:r>
              <a:rPr lang="th-TH" dirty="0"/>
              <a:t>	</a:t>
            </a:r>
            <a:r>
              <a:rPr lang="th-TH" dirty="0" smtClean="0"/>
              <a:t>- ฆ้องมอญวงใหญ่ 1 โค้ง 		- ฆ้องมอญวงเล็ก 1 โค้ง </a:t>
            </a:r>
          </a:p>
          <a:p>
            <a:r>
              <a:rPr lang="th-TH" dirty="0"/>
              <a:t>	</a:t>
            </a:r>
            <a:r>
              <a:rPr lang="th-TH" dirty="0" smtClean="0"/>
              <a:t>- ตะโพนมอญ 1 ใบ 			- ปี่มอญ 1 เลา </a:t>
            </a:r>
          </a:p>
          <a:p>
            <a:r>
              <a:rPr lang="th-TH" dirty="0"/>
              <a:t>	</a:t>
            </a:r>
            <a:r>
              <a:rPr lang="th-TH" dirty="0" smtClean="0"/>
              <a:t>- เปิงมางคอก 1 คอก 		- ฉิ่ง 1 คู่ </a:t>
            </a:r>
          </a:p>
          <a:p>
            <a:r>
              <a:rPr lang="th-TH" dirty="0"/>
              <a:t>	</a:t>
            </a:r>
            <a:r>
              <a:rPr lang="th-TH" dirty="0" smtClean="0"/>
              <a:t>- กรับ 1 คู่ 			- ฆ้องโหม่ง 3 ใบ 1 ชุด (ฆ้องราว) </a:t>
            </a:r>
          </a:p>
          <a:p>
            <a:r>
              <a:rPr lang="th-TH" dirty="0"/>
              <a:t>	</a:t>
            </a:r>
            <a:r>
              <a:rPr lang="th-TH" dirty="0" smtClean="0"/>
              <a:t>- ฉาบเล็ก 1 คู่ 			- ฉาบใหญ่ 1 คู่ 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934839196"/>
      </p:ext>
    </p:extLst>
  </p:cSld>
  <p:clrMapOvr>
    <a:masterClrMapping/>
  </p:clrMapOvr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</TotalTime>
  <Words>77</Words>
  <Application>Microsoft Office PowerPoint</Application>
  <PresentationFormat>แบบจอกว้าง</PresentationFormat>
  <Paragraphs>66</Paragraphs>
  <Slides>9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DilleniaUPC</vt:lpstr>
      <vt:lpstr>Wingdings 3</vt:lpstr>
      <vt:lpstr>ช่อ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USER</cp:lastModifiedBy>
  <cp:revision>9</cp:revision>
  <dcterms:created xsi:type="dcterms:W3CDTF">2017-06-26T03:50:01Z</dcterms:created>
  <dcterms:modified xsi:type="dcterms:W3CDTF">2017-06-26T04:02:47Z</dcterms:modified>
</cp:coreProperties>
</file>