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6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033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675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801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5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78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513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4984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178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737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790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951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618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07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355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880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544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722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2. วงเครื่องสาย 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เครื่องดนตรีที่ใช้บรรเลงเป็นเครื่องดนตรีเฉพาะดีด สี ตี และเป่า โดยใช้ เครื่องดนตรีประเภทดีด และสีเป็นหลักในการบรรเลง ใช้บรรเลงงานมงคลทั่วๆไป เช่นงานทำบุญต่างๆ งานแต่งงาน เป็นต้น </a:t>
            </a:r>
          </a:p>
          <a:p>
            <a:r>
              <a:rPr lang="th-TH" dirty="0" smtClean="0"/>
              <a:t>2.1 วงเครื่องสายเครื่องเดี่ยว  มีเครื่องดนตรีที่ใช้บรรเลง 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- ซอด้วง 1 คัน 		- ซออู้ 1 คัน </a:t>
            </a:r>
          </a:p>
          <a:p>
            <a:r>
              <a:rPr lang="th-TH" dirty="0"/>
              <a:t>	</a:t>
            </a:r>
            <a:r>
              <a:rPr lang="th-TH" dirty="0" smtClean="0"/>
              <a:t>- จะเข้ 1 ตัว 		- ขลุ่ยเพียงออ 1 เลา </a:t>
            </a:r>
          </a:p>
          <a:p>
            <a:r>
              <a:rPr lang="th-TH" dirty="0"/>
              <a:t>	</a:t>
            </a:r>
            <a:r>
              <a:rPr lang="th-TH" dirty="0" smtClean="0"/>
              <a:t>- โทนมโหรี 1 ใบ 		- รำมะนามโหรี 1 ใบ </a:t>
            </a:r>
          </a:p>
          <a:p>
            <a:r>
              <a:rPr lang="th-TH" dirty="0"/>
              <a:t>	</a:t>
            </a:r>
            <a:r>
              <a:rPr lang="th-TH" dirty="0" smtClean="0"/>
              <a:t>- ฉิ่ง 1 คู่ 			- ฉาบเล็ก 1 คู่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5816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2.2 วงเครื่องสายเครื่องคู่  มีเครื่องดนตรีที่ใช้บรรเลง ดังนี้ </a:t>
            </a:r>
          </a:p>
          <a:p>
            <a:r>
              <a:rPr lang="th-TH" dirty="0"/>
              <a:t>	</a:t>
            </a:r>
            <a:r>
              <a:rPr lang="th-TH" dirty="0" smtClean="0"/>
              <a:t>- ซอด้วง 2 คัน 		- ซออู้ 2 คัน </a:t>
            </a:r>
          </a:p>
          <a:p>
            <a:r>
              <a:rPr lang="th-TH" dirty="0"/>
              <a:t>	</a:t>
            </a:r>
            <a:r>
              <a:rPr lang="th-TH" dirty="0" smtClean="0"/>
              <a:t>- จะเข้ 2 ตัว 		- ขลุ่ยเพียงออ 1 เลา </a:t>
            </a:r>
          </a:p>
          <a:p>
            <a:r>
              <a:rPr lang="th-TH" dirty="0"/>
              <a:t>	</a:t>
            </a:r>
            <a:r>
              <a:rPr lang="th-TH" dirty="0" smtClean="0"/>
              <a:t>- </a:t>
            </a:r>
            <a:r>
              <a:rPr lang="th-TH" dirty="0" err="1" smtClean="0"/>
              <a:t>ขลุ่ยห</a:t>
            </a:r>
            <a:r>
              <a:rPr lang="th-TH" dirty="0" smtClean="0"/>
              <a:t>ลิบ 1 เลา		- ฉิ่ง 1 คู่ </a:t>
            </a:r>
          </a:p>
          <a:p>
            <a:r>
              <a:rPr lang="th-TH" dirty="0"/>
              <a:t>	</a:t>
            </a:r>
            <a:r>
              <a:rPr lang="th-TH" dirty="0" smtClean="0"/>
              <a:t>- โทนมโหรี 1 ใบ		- รำมะนามโหรี 1 ใบ </a:t>
            </a:r>
          </a:p>
          <a:p>
            <a:r>
              <a:rPr lang="th-TH" dirty="0"/>
              <a:t>	</a:t>
            </a:r>
            <a:r>
              <a:rPr lang="th-TH" dirty="0" smtClean="0"/>
              <a:t>- ฉาบเล็ก 1 คู่ 		- กรับ 1 คู่ </a:t>
            </a:r>
          </a:p>
          <a:p>
            <a:r>
              <a:rPr lang="th-TH" dirty="0"/>
              <a:t>	</a:t>
            </a:r>
            <a:r>
              <a:rPr lang="th-TH" dirty="0" smtClean="0"/>
              <a:t>- โหม่ง 1 ใบ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2980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3. วงมโหรี </a:t>
            </a:r>
          </a:p>
          <a:p>
            <a:r>
              <a:rPr lang="th-TH" dirty="0"/>
              <a:t>	</a:t>
            </a:r>
            <a:r>
              <a:rPr lang="th-TH" dirty="0" smtClean="0"/>
              <a:t>วงมโหรีใช้เครื่องดนตรีทั้ง 4 ประเภท คือ ประเภทเครื่องดีด เครื่องสี เครื่องตี และเครื่องเป่า หรือเป็นการผสมระหว่างวงปี่พาทย์และวงเครื่องสาย แต่อาจเพิ่มเติมเครื่องดนตรีในวงปี่พาทย์ให้มีขนาดเล็กลง และเพิ่มซอสามสายมาใช้บรรเลง โดยส่วนใหญ่ใช้บรรเลงในงานมงคลทั่วไป </a:t>
            </a:r>
          </a:p>
          <a:p>
            <a:r>
              <a:rPr lang="th-TH" dirty="0"/>
              <a:t>	</a:t>
            </a:r>
            <a:r>
              <a:rPr lang="th-TH" dirty="0" smtClean="0"/>
              <a:t>3.1 วงมโหรีเครื่องเดี่ยว   มีเครื่องดนตรีที่ใช้บรรเลง 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- ซอสามสาย 1 คัน 			- ซอด้วง 1 คัน </a:t>
            </a:r>
          </a:p>
          <a:p>
            <a:r>
              <a:rPr lang="th-TH" dirty="0"/>
              <a:t>	</a:t>
            </a:r>
            <a:r>
              <a:rPr lang="th-TH" dirty="0" smtClean="0"/>
              <a:t>- ซออู้ 1 คัน 			- จะเข้ 1 ตัว 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ระนาดเอกมโหรี 1 ราง		- ฆ้องวงใหญ่มโหรี 1 วง </a:t>
            </a:r>
          </a:p>
          <a:p>
            <a:r>
              <a:rPr lang="th-TH" dirty="0"/>
              <a:t>	</a:t>
            </a:r>
            <a:r>
              <a:rPr lang="th-TH" dirty="0" smtClean="0"/>
              <a:t>- โทนมโหรี 1 ใบ 			- รำมะนามโหรี 1 ใบ </a:t>
            </a:r>
          </a:p>
          <a:p>
            <a:r>
              <a:rPr lang="th-TH" dirty="0"/>
              <a:t>	</a:t>
            </a:r>
            <a:r>
              <a:rPr lang="th-TH" dirty="0" smtClean="0"/>
              <a:t>- ขลุ่ยเพียงออ 1 เลา 		- ฉิ่ง 1 คู่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19460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3.3 วงมโหรีเครื่องใหญ่  มีเครื่องดนตรีที่ใช้บรรเลง ประกอบด้วย </a:t>
            </a:r>
          </a:p>
          <a:p>
            <a:r>
              <a:rPr lang="th-TH" dirty="0" smtClean="0"/>
              <a:t>	- ซอสามสาย 1 คัน 			- ซอสามสาย</a:t>
            </a:r>
            <a:r>
              <a:rPr lang="th-TH" dirty="0" err="1" smtClean="0"/>
              <a:t>หลิบ</a:t>
            </a:r>
            <a:r>
              <a:rPr lang="th-TH" dirty="0" smtClean="0"/>
              <a:t> 1 คัน </a:t>
            </a:r>
          </a:p>
          <a:p>
            <a:r>
              <a:rPr lang="th-TH" dirty="0"/>
              <a:t>	</a:t>
            </a:r>
            <a:r>
              <a:rPr lang="th-TH" dirty="0" smtClean="0"/>
              <a:t>- ซอด้วง 2 คัน 			- ซออู้ 2 คัน</a:t>
            </a:r>
          </a:p>
          <a:p>
            <a:r>
              <a:rPr lang="th-TH" dirty="0"/>
              <a:t>	</a:t>
            </a:r>
            <a:r>
              <a:rPr lang="th-TH" dirty="0" smtClean="0"/>
              <a:t>- จะเข้ 2 ตัว 			- ระนาดเอกมโหรี 1 ราง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ระนาดทุ่มมโหรี 1 ราง		- ระนาดเอกเหล็กมโหรี 1 ราง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ระนาดทุ้มเหล็กมโหรี 1 ราง 		- ฆ้องวงใหญ่มโหรี 1 วง 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ฆ้องวงเล็กมโหรี 1 วง 		- ขลุ่ยเพียงออ 1 เลา </a:t>
            </a:r>
          </a:p>
          <a:p>
            <a:r>
              <a:rPr lang="th-TH" dirty="0"/>
              <a:t>	</a:t>
            </a:r>
            <a:r>
              <a:rPr lang="th-TH" dirty="0" smtClean="0"/>
              <a:t>- </a:t>
            </a:r>
            <a:r>
              <a:rPr lang="th-TH" dirty="0" err="1" smtClean="0"/>
              <a:t>ขลุ่ยห</a:t>
            </a:r>
            <a:r>
              <a:rPr lang="th-TH" dirty="0" smtClean="0"/>
              <a:t>ลิบ 1 เลา 			- ขลุ่ยอู้ 1 เลา </a:t>
            </a:r>
          </a:p>
          <a:p>
            <a:r>
              <a:rPr lang="th-TH" dirty="0"/>
              <a:t>	</a:t>
            </a:r>
            <a:r>
              <a:rPr lang="th-TH" dirty="0" smtClean="0"/>
              <a:t>- ฉิ่ง 1 คู่ 				- ฉาบเล็ก 1 คู่ </a:t>
            </a:r>
          </a:p>
          <a:p>
            <a:r>
              <a:rPr lang="th-TH" dirty="0"/>
              <a:t>	</a:t>
            </a:r>
            <a:r>
              <a:rPr lang="th-TH" dirty="0" smtClean="0"/>
              <a:t>- กรับพวง 1 อัน 			- โหม่ง 1 ใบ </a:t>
            </a:r>
          </a:p>
          <a:p>
            <a:r>
              <a:rPr lang="th-TH" dirty="0"/>
              <a:t>	</a:t>
            </a:r>
            <a:r>
              <a:rPr lang="th-TH" dirty="0" smtClean="0"/>
              <a:t>- รำมะนามโหรี 1 ใบ 		- โทนมโหรี 1 ใบ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61710331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19</Words>
  <Application>Microsoft Office PowerPoint</Application>
  <PresentationFormat>แบบจอกว้าง</PresentationFormat>
  <Paragraphs>33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DilleniaUPC</vt:lpstr>
      <vt:lpstr>Wingdings 3</vt:lpstr>
      <vt:lpstr>ช่อ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14</cp:revision>
  <dcterms:created xsi:type="dcterms:W3CDTF">2017-06-26T03:50:01Z</dcterms:created>
  <dcterms:modified xsi:type="dcterms:W3CDTF">2017-06-26T04:28:44Z</dcterms:modified>
</cp:coreProperties>
</file>